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26"/>
  </p:notesMasterIdLst>
  <p:handoutMasterIdLst>
    <p:handoutMasterId r:id="rId27"/>
  </p:handoutMasterIdLst>
  <p:sldIdLst>
    <p:sldId id="258" r:id="rId2"/>
    <p:sldId id="259" r:id="rId3"/>
    <p:sldId id="261" r:id="rId4"/>
    <p:sldId id="262" r:id="rId5"/>
    <p:sldId id="263" r:id="rId6"/>
    <p:sldId id="264" r:id="rId7"/>
    <p:sldId id="260" r:id="rId8"/>
    <p:sldId id="265" r:id="rId9"/>
    <p:sldId id="270" r:id="rId10"/>
    <p:sldId id="266" r:id="rId11"/>
    <p:sldId id="267" r:id="rId12"/>
    <p:sldId id="268" r:id="rId13"/>
    <p:sldId id="269" r:id="rId14"/>
    <p:sldId id="271" r:id="rId15"/>
    <p:sldId id="273" r:id="rId16"/>
    <p:sldId id="272" r:id="rId17"/>
    <p:sldId id="274" r:id="rId18"/>
    <p:sldId id="275" r:id="rId19"/>
    <p:sldId id="276" r:id="rId20"/>
    <p:sldId id="277" r:id="rId21"/>
    <p:sldId id="278" r:id="rId22"/>
    <p:sldId id="279" r:id="rId23"/>
    <p:sldId id="280" r:id="rId24"/>
    <p:sldId id="281" r:id="rId25"/>
  </p:sldIdLst>
  <p:sldSz cx="9144000" cy="6858000" type="screen4x3"/>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ndardabschnitt" id="{F40A5D0B-1603-43F9-9E54-D260B8E47FF9}">
          <p14:sldIdLst>
            <p14:sldId id="258"/>
            <p14:sldId id="259"/>
            <p14:sldId id="261"/>
            <p14:sldId id="262"/>
            <p14:sldId id="263"/>
            <p14:sldId id="264"/>
            <p14:sldId id="260"/>
            <p14:sldId id="265"/>
            <p14:sldId id="270"/>
            <p14:sldId id="266"/>
            <p14:sldId id="267"/>
            <p14:sldId id="268"/>
            <p14:sldId id="269"/>
            <p14:sldId id="271"/>
            <p14:sldId id="273"/>
            <p14:sldId id="272"/>
            <p14:sldId id="274"/>
            <p14:sldId id="275"/>
            <p14:sldId id="276"/>
            <p14:sldId id="277"/>
            <p14:sldId id="278"/>
            <p14:sldId id="279"/>
            <p14:sldId id="280"/>
            <p14:sldId id="281"/>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SDF" initials="A" lastIdx="1" clrIdx="0">
    <p:extLst>
      <p:ext uri="{19B8F6BF-5375-455C-9EA6-DF929625EA0E}">
        <p15:presenceInfo xmlns:p15="http://schemas.microsoft.com/office/powerpoint/2012/main" userId="ASDF"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F7F7F"/>
    <a:srgbClr val="9C004B"/>
    <a:srgbClr val="BF002A"/>
    <a:srgbClr val="EC6200"/>
    <a:srgbClr val="ECBC00"/>
    <a:srgbClr val="AEA700"/>
    <a:srgbClr val="CDD30F"/>
    <a:srgbClr val="0087B2"/>
    <a:srgbClr val="3D4100"/>
    <a:srgbClr val="1D3F4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4587" autoAdjust="0"/>
    <p:restoredTop sz="86433" autoAdjust="0"/>
  </p:normalViewPr>
  <p:slideViewPr>
    <p:cSldViewPr>
      <p:cViewPr varScale="1">
        <p:scale>
          <a:sx n="99" d="100"/>
          <a:sy n="99" d="100"/>
        </p:scale>
        <p:origin x="1542" y="7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696"/>
    </p:cViewPr>
  </p:sorterViewPr>
  <p:notesViewPr>
    <p:cSldViewPr>
      <p:cViewPr varScale="1">
        <p:scale>
          <a:sx n="86" d="100"/>
          <a:sy n="86" d="100"/>
        </p:scale>
        <p:origin x="-3126" y="-7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handoutMaster" Target="handoutMasters/handoutMaster1.xml"/><Relationship Id="rId3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50B7780-B50B-474C-85C6-0B4009B6F014}" type="datetimeFigureOut">
              <a:rPr lang="de-DE" smtClean="0"/>
              <a:pPr/>
              <a:t>22.04.2019</a:t>
            </a:fld>
            <a:endParaRPr lang="de-DE"/>
          </a:p>
        </p:txBody>
      </p:sp>
      <p:sp>
        <p:nvSpPr>
          <p:cNvPr id="4" name="Fußzeilenplatzhalt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de-DE"/>
          </a:p>
        </p:txBody>
      </p:sp>
      <p:sp>
        <p:nvSpPr>
          <p:cNvPr id="5" name="Foliennummernplatzhalt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43DEED9-C1BB-4DBE-A071-13CC6F6B90F4}" type="slidenum">
              <a:rPr lang="de-DE" smtClean="0"/>
              <a:pPr/>
              <a:t>‹Nr.›</a:t>
            </a:fld>
            <a:endParaRPr lang="de-DE"/>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9FFB102-D3AF-431C-A902-ADE5B2A48608}" type="datetimeFigureOut">
              <a:rPr lang="de-DE" smtClean="0"/>
              <a:pPr/>
              <a:t>22.04.2019</a:t>
            </a:fld>
            <a:endParaRPr lang="de-DE"/>
          </a:p>
        </p:txBody>
      </p:sp>
      <p:sp>
        <p:nvSpPr>
          <p:cNvPr id="4" name="Folienbildplatzhalt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7C1E745-E753-4EB9-8485-6560CD204B37}" type="slidenum">
              <a:rPr lang="de-DE" smtClean="0"/>
              <a:pPr/>
              <a:t>‹Nr.›</a:t>
            </a:fld>
            <a:endParaRPr lang="de-DE"/>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C7C1E745-E753-4EB9-8485-6560CD204B37}" type="slidenum">
              <a:rPr lang="de-DE" smtClean="0"/>
              <a:pPr/>
              <a:t>1</a:t>
            </a:fld>
            <a:endParaRPr lang="de-DE"/>
          </a:p>
        </p:txBody>
      </p:sp>
    </p:spTree>
    <p:extLst>
      <p:ext uri="{BB962C8B-B14F-4D97-AF65-F5344CB8AC3E}">
        <p14:creationId xmlns:p14="http://schemas.microsoft.com/office/powerpoint/2010/main" val="42835953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Nachfolgende Bilder ohne Materialien/Texturen (</a:t>
            </a:r>
            <a:r>
              <a:rPr lang="de-DE" dirty="0" err="1"/>
              <a:t>Renderzeit</a:t>
            </a:r>
            <a:r>
              <a:rPr lang="de-DE" dirty="0"/>
              <a:t> zw. 1h und 2h GPU 1080ti) Paper -&gt; Gerenderte Images</a:t>
            </a:r>
          </a:p>
          <a:p>
            <a:endParaRPr lang="de-DE" dirty="0"/>
          </a:p>
          <a:p>
            <a:r>
              <a:rPr lang="de-DE" dirty="0"/>
              <a:t>Fenster aus der Frontansicht / Norden</a:t>
            </a:r>
          </a:p>
          <a:p>
            <a:endParaRPr lang="de-DE" dirty="0"/>
          </a:p>
          <a:p>
            <a:r>
              <a:rPr lang="de-DE" dirty="0"/>
              <a:t>Mit </a:t>
            </a:r>
            <a:r>
              <a:rPr lang="de-DE" dirty="0" err="1"/>
              <a:t>Wires</a:t>
            </a:r>
            <a:r>
              <a:rPr lang="de-DE" dirty="0"/>
              <a:t> für die Details</a:t>
            </a:r>
          </a:p>
          <a:p>
            <a:endParaRPr lang="de-DE" dirty="0"/>
          </a:p>
          <a:p>
            <a:pPr marL="171450" indent="-171450">
              <a:buFontTx/>
              <a:buChar char="-"/>
            </a:pPr>
            <a:r>
              <a:rPr lang="de-DE" dirty="0"/>
              <a:t>Jedes einzelne Fenster ist </a:t>
            </a:r>
            <a:r>
              <a:rPr lang="de-DE" dirty="0" err="1"/>
              <a:t>unterschiedlcih</a:t>
            </a:r>
            <a:r>
              <a:rPr lang="de-DE" dirty="0"/>
              <a:t> in die Fassade eingelassen</a:t>
            </a:r>
          </a:p>
          <a:p>
            <a:pPr marL="171450" indent="-171450">
              <a:buFontTx/>
              <a:buChar char="-"/>
            </a:pPr>
            <a:r>
              <a:rPr lang="de-DE" dirty="0"/>
              <a:t>Fenster </a:t>
            </a:r>
            <a:r>
              <a:rPr lang="de-DE" dirty="0" err="1"/>
              <a:t>inkl</a:t>
            </a:r>
            <a:r>
              <a:rPr lang="de-DE" dirty="0"/>
              <a:t> Rahmen sind aber einheitlich (Breite/Höhe des Fensters sowie Absolute Höhe der Fenster im Stockwerk)</a:t>
            </a:r>
          </a:p>
        </p:txBody>
      </p:sp>
      <p:sp>
        <p:nvSpPr>
          <p:cNvPr id="4" name="Foliennummernplatzhalter 3"/>
          <p:cNvSpPr>
            <a:spLocks noGrp="1"/>
          </p:cNvSpPr>
          <p:nvPr>
            <p:ph type="sldNum" sz="quarter" idx="5"/>
          </p:nvPr>
        </p:nvSpPr>
        <p:spPr/>
        <p:txBody>
          <a:bodyPr/>
          <a:lstStyle/>
          <a:p>
            <a:fld id="{C7C1E745-E753-4EB9-8485-6560CD204B37}" type="slidenum">
              <a:rPr lang="de-DE" smtClean="0"/>
              <a:pPr/>
              <a:t>10</a:t>
            </a:fld>
            <a:endParaRPr lang="de-DE"/>
          </a:p>
        </p:txBody>
      </p:sp>
    </p:spTree>
    <p:extLst>
      <p:ext uri="{BB962C8B-B14F-4D97-AF65-F5344CB8AC3E}">
        <p14:creationId xmlns:p14="http://schemas.microsoft.com/office/powerpoint/2010/main" val="36176274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Als Vergleich Fenster nach Plan</a:t>
            </a:r>
          </a:p>
          <a:p>
            <a:endParaRPr lang="de-DE" dirty="0"/>
          </a:p>
          <a:p>
            <a:pPr marL="171450" indent="-171450">
              <a:buFontTx/>
              <a:buChar char="-"/>
            </a:pPr>
            <a:r>
              <a:rPr lang="de-DE" dirty="0"/>
              <a:t>Fassade unterschiedlich</a:t>
            </a:r>
          </a:p>
          <a:p>
            <a:pPr marL="171450" indent="-171450">
              <a:buFontTx/>
              <a:buChar char="-"/>
            </a:pPr>
            <a:r>
              <a:rPr lang="de-DE" dirty="0"/>
              <a:t>Fenster einheitlich von der höhe mit wenigen verschiedenen Fenstertypen (Dreifach/Doppel/Einfach – Fenster)</a:t>
            </a:r>
          </a:p>
        </p:txBody>
      </p:sp>
      <p:sp>
        <p:nvSpPr>
          <p:cNvPr id="4" name="Foliennummernplatzhalter 3"/>
          <p:cNvSpPr>
            <a:spLocks noGrp="1"/>
          </p:cNvSpPr>
          <p:nvPr>
            <p:ph type="sldNum" sz="quarter" idx="5"/>
          </p:nvPr>
        </p:nvSpPr>
        <p:spPr/>
        <p:txBody>
          <a:bodyPr/>
          <a:lstStyle/>
          <a:p>
            <a:fld id="{C7C1E745-E753-4EB9-8485-6560CD204B37}" type="slidenum">
              <a:rPr lang="de-DE" smtClean="0"/>
              <a:pPr/>
              <a:t>11</a:t>
            </a:fld>
            <a:endParaRPr lang="de-DE"/>
          </a:p>
        </p:txBody>
      </p:sp>
    </p:spTree>
    <p:extLst>
      <p:ext uri="{BB962C8B-B14F-4D97-AF65-F5344CB8AC3E}">
        <p14:creationId xmlns:p14="http://schemas.microsoft.com/office/powerpoint/2010/main" val="33034457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Vollständigkeit halber: Fenster von Innen mit Fensterrahmen (Im gerenderten Bild wäre die Scheibe innen dann durchsichtig)</a:t>
            </a:r>
          </a:p>
        </p:txBody>
      </p:sp>
      <p:sp>
        <p:nvSpPr>
          <p:cNvPr id="4" name="Foliennummernplatzhalter 3"/>
          <p:cNvSpPr>
            <a:spLocks noGrp="1"/>
          </p:cNvSpPr>
          <p:nvPr>
            <p:ph type="sldNum" sz="quarter" idx="5"/>
          </p:nvPr>
        </p:nvSpPr>
        <p:spPr/>
        <p:txBody>
          <a:bodyPr/>
          <a:lstStyle/>
          <a:p>
            <a:fld id="{C7C1E745-E753-4EB9-8485-6560CD204B37}" type="slidenum">
              <a:rPr lang="de-DE" smtClean="0"/>
              <a:pPr/>
              <a:t>12</a:t>
            </a:fld>
            <a:endParaRPr lang="de-DE"/>
          </a:p>
        </p:txBody>
      </p:sp>
    </p:spTree>
    <p:extLst>
      <p:ext uri="{BB962C8B-B14F-4D97-AF65-F5344CB8AC3E}">
        <p14:creationId xmlns:p14="http://schemas.microsoft.com/office/powerpoint/2010/main" val="28239209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Nächstes Detail: Gegenüberstellung des Eingangs nach Plan und nach Modell</a:t>
            </a:r>
          </a:p>
          <a:p>
            <a:endParaRPr lang="de-DE" dirty="0"/>
          </a:p>
          <a:p>
            <a:pPr marL="171450" indent="-171450">
              <a:buFontTx/>
              <a:buChar char="-"/>
            </a:pPr>
            <a:r>
              <a:rPr lang="de-DE" dirty="0"/>
              <a:t>Teilweise unter dem ersten Stock in die Wand eingelassen</a:t>
            </a:r>
          </a:p>
          <a:p>
            <a:pPr marL="171450" indent="-171450">
              <a:buFontTx/>
              <a:buChar char="-"/>
            </a:pPr>
            <a:r>
              <a:rPr lang="de-DE" dirty="0"/>
              <a:t>Glaswand mit Windfang </a:t>
            </a:r>
          </a:p>
        </p:txBody>
      </p:sp>
      <p:sp>
        <p:nvSpPr>
          <p:cNvPr id="4" name="Foliennummernplatzhalter 3"/>
          <p:cNvSpPr>
            <a:spLocks noGrp="1"/>
          </p:cNvSpPr>
          <p:nvPr>
            <p:ph type="sldNum" sz="quarter" idx="5"/>
          </p:nvPr>
        </p:nvSpPr>
        <p:spPr/>
        <p:txBody>
          <a:bodyPr/>
          <a:lstStyle/>
          <a:p>
            <a:fld id="{C7C1E745-E753-4EB9-8485-6560CD204B37}" type="slidenum">
              <a:rPr lang="de-DE" smtClean="0"/>
              <a:pPr/>
              <a:t>13</a:t>
            </a:fld>
            <a:endParaRPr lang="de-DE"/>
          </a:p>
        </p:txBody>
      </p:sp>
    </p:spTree>
    <p:extLst>
      <p:ext uri="{BB962C8B-B14F-4D97-AF65-F5344CB8AC3E}">
        <p14:creationId xmlns:p14="http://schemas.microsoft.com/office/powerpoint/2010/main" val="29222778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Der Eingang von Innen mit Windfang</a:t>
            </a:r>
          </a:p>
          <a:p>
            <a:endParaRPr lang="de-DE" dirty="0"/>
          </a:p>
          <a:p>
            <a:r>
              <a:rPr lang="de-DE" dirty="0"/>
              <a:t>Nach den Plänen wäre dann links neben dem Windfang eine Art Lobby mit Empfang</a:t>
            </a:r>
          </a:p>
        </p:txBody>
      </p:sp>
      <p:sp>
        <p:nvSpPr>
          <p:cNvPr id="4" name="Foliennummernplatzhalter 3"/>
          <p:cNvSpPr>
            <a:spLocks noGrp="1"/>
          </p:cNvSpPr>
          <p:nvPr>
            <p:ph type="sldNum" sz="quarter" idx="5"/>
          </p:nvPr>
        </p:nvSpPr>
        <p:spPr/>
        <p:txBody>
          <a:bodyPr/>
          <a:lstStyle/>
          <a:p>
            <a:fld id="{C7C1E745-E753-4EB9-8485-6560CD204B37}" type="slidenum">
              <a:rPr lang="de-DE" smtClean="0"/>
              <a:pPr/>
              <a:t>14</a:t>
            </a:fld>
            <a:endParaRPr lang="de-DE"/>
          </a:p>
        </p:txBody>
      </p:sp>
    </p:spTree>
    <p:extLst>
      <p:ext uri="{BB962C8B-B14F-4D97-AF65-F5344CB8AC3E}">
        <p14:creationId xmlns:p14="http://schemas.microsoft.com/office/powerpoint/2010/main" val="12182568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Vom Windfang aus nach Innen</a:t>
            </a:r>
          </a:p>
          <a:p>
            <a:endParaRPr lang="de-DE" dirty="0"/>
          </a:p>
          <a:p>
            <a:pPr marL="171450" indent="-171450">
              <a:buFontTx/>
              <a:buChar char="-"/>
            </a:pPr>
            <a:r>
              <a:rPr lang="de-DE" dirty="0"/>
              <a:t>Projektraum, kommt später noch</a:t>
            </a:r>
          </a:p>
          <a:p>
            <a:pPr marL="171450" indent="-171450">
              <a:buFontTx/>
              <a:buChar char="-"/>
            </a:pPr>
            <a:r>
              <a:rPr lang="de-DE" dirty="0"/>
              <a:t>Bereits erkennbar, dass Projektraum 2 Stockwerke hat</a:t>
            </a:r>
          </a:p>
          <a:p>
            <a:pPr marL="171450" indent="-171450">
              <a:buFontTx/>
              <a:buChar char="-"/>
            </a:pPr>
            <a:r>
              <a:rPr lang="de-DE" dirty="0"/>
              <a:t>Decke ist hier offen, </a:t>
            </a:r>
            <a:r>
              <a:rPr lang="de-DE" dirty="0" err="1"/>
              <a:t>Gallerie</a:t>
            </a:r>
            <a:r>
              <a:rPr lang="de-DE" dirty="0"/>
              <a:t> in E1</a:t>
            </a:r>
          </a:p>
        </p:txBody>
      </p:sp>
      <p:sp>
        <p:nvSpPr>
          <p:cNvPr id="4" name="Foliennummernplatzhalter 3"/>
          <p:cNvSpPr>
            <a:spLocks noGrp="1"/>
          </p:cNvSpPr>
          <p:nvPr>
            <p:ph type="sldNum" sz="quarter" idx="5"/>
          </p:nvPr>
        </p:nvSpPr>
        <p:spPr/>
        <p:txBody>
          <a:bodyPr/>
          <a:lstStyle/>
          <a:p>
            <a:fld id="{C7C1E745-E753-4EB9-8485-6560CD204B37}" type="slidenum">
              <a:rPr lang="de-DE" smtClean="0"/>
              <a:pPr/>
              <a:t>15</a:t>
            </a:fld>
            <a:endParaRPr lang="de-DE"/>
          </a:p>
        </p:txBody>
      </p:sp>
    </p:spTree>
    <p:extLst>
      <p:ext uri="{BB962C8B-B14F-4D97-AF65-F5344CB8AC3E}">
        <p14:creationId xmlns:p14="http://schemas.microsoft.com/office/powerpoint/2010/main" val="8089800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a:t>Gallerie</a:t>
            </a:r>
            <a:r>
              <a:rPr lang="de-DE" dirty="0"/>
              <a:t>:</a:t>
            </a:r>
          </a:p>
          <a:p>
            <a:endParaRPr lang="de-DE" dirty="0"/>
          </a:p>
          <a:p>
            <a:r>
              <a:rPr lang="de-DE" dirty="0"/>
              <a:t>- Oberhalb des </a:t>
            </a:r>
            <a:r>
              <a:rPr lang="de-DE" dirty="0" err="1"/>
              <a:t>eingangsbereichs</a:t>
            </a:r>
            <a:r>
              <a:rPr lang="de-DE" dirty="0"/>
              <a:t> / der Lobby mit Glasgeländer</a:t>
            </a:r>
          </a:p>
          <a:p>
            <a:r>
              <a:rPr lang="de-DE" dirty="0"/>
              <a:t>- Man kann soz. Auf die Lobby und den Eingang des Projektraums herunterschauen</a:t>
            </a:r>
          </a:p>
        </p:txBody>
      </p:sp>
      <p:sp>
        <p:nvSpPr>
          <p:cNvPr id="4" name="Foliennummernplatzhalter 3"/>
          <p:cNvSpPr>
            <a:spLocks noGrp="1"/>
          </p:cNvSpPr>
          <p:nvPr>
            <p:ph type="sldNum" sz="quarter" idx="5"/>
          </p:nvPr>
        </p:nvSpPr>
        <p:spPr/>
        <p:txBody>
          <a:bodyPr/>
          <a:lstStyle/>
          <a:p>
            <a:fld id="{C7C1E745-E753-4EB9-8485-6560CD204B37}" type="slidenum">
              <a:rPr lang="de-DE" smtClean="0"/>
              <a:pPr/>
              <a:t>16</a:t>
            </a:fld>
            <a:endParaRPr lang="de-DE"/>
          </a:p>
        </p:txBody>
      </p:sp>
    </p:spTree>
    <p:extLst>
      <p:ext uri="{BB962C8B-B14F-4D97-AF65-F5344CB8AC3E}">
        <p14:creationId xmlns:p14="http://schemas.microsoft.com/office/powerpoint/2010/main" val="13142146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Wer schon einmal Dort war: Das Gelände rund um die </a:t>
            </a:r>
            <a:r>
              <a:rPr lang="de-DE" dirty="0" err="1"/>
              <a:t>Bavariathek</a:t>
            </a:r>
            <a:r>
              <a:rPr lang="de-DE" dirty="0"/>
              <a:t> ist nicht eben</a:t>
            </a:r>
          </a:p>
          <a:p>
            <a:endParaRPr lang="de-DE" dirty="0"/>
          </a:p>
          <a:p>
            <a:pPr marL="171450" indent="-171450">
              <a:buFontTx/>
              <a:buChar char="-"/>
            </a:pPr>
            <a:r>
              <a:rPr lang="de-DE" dirty="0"/>
              <a:t>Türen und Fenster müssen angepasst werden</a:t>
            </a:r>
          </a:p>
          <a:p>
            <a:pPr marL="171450" indent="-171450">
              <a:buFontTx/>
              <a:buChar char="-"/>
            </a:pPr>
            <a:r>
              <a:rPr lang="de-DE" dirty="0"/>
              <a:t>Deckenhöhen müssen angepasst werden</a:t>
            </a:r>
          </a:p>
        </p:txBody>
      </p:sp>
      <p:sp>
        <p:nvSpPr>
          <p:cNvPr id="4" name="Foliennummernplatzhalter 3"/>
          <p:cNvSpPr>
            <a:spLocks noGrp="1"/>
          </p:cNvSpPr>
          <p:nvPr>
            <p:ph type="sldNum" sz="quarter" idx="5"/>
          </p:nvPr>
        </p:nvSpPr>
        <p:spPr/>
        <p:txBody>
          <a:bodyPr/>
          <a:lstStyle/>
          <a:p>
            <a:fld id="{C7C1E745-E753-4EB9-8485-6560CD204B37}" type="slidenum">
              <a:rPr lang="de-DE" smtClean="0"/>
              <a:pPr/>
              <a:t>18</a:t>
            </a:fld>
            <a:endParaRPr lang="de-DE"/>
          </a:p>
        </p:txBody>
      </p:sp>
    </p:spTree>
    <p:extLst>
      <p:ext uri="{BB962C8B-B14F-4D97-AF65-F5344CB8AC3E}">
        <p14:creationId xmlns:p14="http://schemas.microsoft.com/office/powerpoint/2010/main" val="28353413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Selbes Bild vom Westen</a:t>
            </a:r>
          </a:p>
          <a:p>
            <a:endParaRPr lang="de-DE" dirty="0"/>
          </a:p>
          <a:p>
            <a:r>
              <a:rPr lang="de-DE" dirty="0"/>
              <a:t>- Links unten wieder Empfang</a:t>
            </a:r>
          </a:p>
          <a:p>
            <a:r>
              <a:rPr lang="de-DE" dirty="0"/>
              <a:t>- Türen und Fenster unterschiedliche Höhen in E0</a:t>
            </a:r>
          </a:p>
        </p:txBody>
      </p:sp>
      <p:sp>
        <p:nvSpPr>
          <p:cNvPr id="4" name="Foliennummernplatzhalter 3"/>
          <p:cNvSpPr>
            <a:spLocks noGrp="1"/>
          </p:cNvSpPr>
          <p:nvPr>
            <p:ph type="sldNum" sz="quarter" idx="5"/>
          </p:nvPr>
        </p:nvSpPr>
        <p:spPr/>
        <p:txBody>
          <a:bodyPr/>
          <a:lstStyle/>
          <a:p>
            <a:fld id="{C7C1E745-E753-4EB9-8485-6560CD204B37}" type="slidenum">
              <a:rPr lang="de-DE" smtClean="0"/>
              <a:pPr/>
              <a:t>19</a:t>
            </a:fld>
            <a:endParaRPr lang="de-DE"/>
          </a:p>
        </p:txBody>
      </p:sp>
    </p:spTree>
    <p:extLst>
      <p:ext uri="{BB962C8B-B14F-4D97-AF65-F5344CB8AC3E}">
        <p14:creationId xmlns:p14="http://schemas.microsoft.com/office/powerpoint/2010/main" val="2873223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Unebenes Gelände hat auch </a:t>
            </a:r>
            <a:r>
              <a:rPr lang="de-DE" dirty="0" err="1"/>
              <a:t>auswirkungen</a:t>
            </a:r>
            <a:r>
              <a:rPr lang="de-DE" dirty="0"/>
              <a:t> auf die Innenarchitektur von E0:</a:t>
            </a:r>
          </a:p>
          <a:p>
            <a:endParaRPr lang="de-DE" dirty="0"/>
          </a:p>
          <a:p>
            <a:pPr marL="171450" indent="-171450">
              <a:buFontTx/>
              <a:buChar char="-"/>
            </a:pPr>
            <a:r>
              <a:rPr lang="de-DE" dirty="0"/>
              <a:t>Räume auf unterschiedlichen Ebenen und Höhen (logischerweise mit Treppen)</a:t>
            </a:r>
          </a:p>
          <a:p>
            <a:pPr marL="171450" indent="-171450">
              <a:buFontTx/>
              <a:buChar char="-"/>
            </a:pPr>
            <a:r>
              <a:rPr lang="de-DE" dirty="0"/>
              <a:t>Unterschiedliche Deckenhöhen</a:t>
            </a:r>
          </a:p>
          <a:p>
            <a:pPr marL="171450" indent="-171450">
              <a:buFontTx/>
              <a:buChar char="-"/>
            </a:pPr>
            <a:endParaRPr lang="de-DE" dirty="0"/>
          </a:p>
          <a:p>
            <a:pPr marL="0" indent="0">
              <a:buFontTx/>
              <a:buNone/>
            </a:pPr>
            <a:r>
              <a:rPr lang="de-DE" dirty="0" err="1"/>
              <a:t>Zusätzlcih</a:t>
            </a:r>
            <a:r>
              <a:rPr lang="de-DE" dirty="0"/>
              <a:t>: Detail Türrahmen (Jeder Raum hat Türrahmen aber keine Türen – außer der wegen des höheren Detailgrads der Projektraum)</a:t>
            </a:r>
          </a:p>
        </p:txBody>
      </p:sp>
      <p:sp>
        <p:nvSpPr>
          <p:cNvPr id="4" name="Foliennummernplatzhalter 3"/>
          <p:cNvSpPr>
            <a:spLocks noGrp="1"/>
          </p:cNvSpPr>
          <p:nvPr>
            <p:ph type="sldNum" sz="quarter" idx="5"/>
          </p:nvPr>
        </p:nvSpPr>
        <p:spPr/>
        <p:txBody>
          <a:bodyPr/>
          <a:lstStyle/>
          <a:p>
            <a:fld id="{C7C1E745-E753-4EB9-8485-6560CD204B37}" type="slidenum">
              <a:rPr lang="de-DE" smtClean="0"/>
              <a:pPr/>
              <a:t>20</a:t>
            </a:fld>
            <a:endParaRPr lang="de-DE"/>
          </a:p>
        </p:txBody>
      </p:sp>
    </p:spTree>
    <p:extLst>
      <p:ext uri="{BB962C8B-B14F-4D97-AF65-F5344CB8AC3E}">
        <p14:creationId xmlns:p14="http://schemas.microsoft.com/office/powerpoint/2010/main" val="40762740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dirty="0"/>
              <a:t>Vorgehen bei der Erstellung des 3D Modells</a:t>
            </a:r>
          </a:p>
          <a:p>
            <a:pPr marL="171450" indent="-171450">
              <a:buFontTx/>
              <a:buChar char="-"/>
            </a:pPr>
            <a:endParaRPr lang="de-DE" dirty="0"/>
          </a:p>
          <a:p>
            <a:pPr marL="171450" indent="-171450">
              <a:buFontTx/>
              <a:buChar char="-"/>
            </a:pPr>
            <a:r>
              <a:rPr lang="de-DE" dirty="0"/>
              <a:t>Blender ( Vorerfahrung, Kostenlos, Open Source) &gt;&lt; Autodesk Maya</a:t>
            </a:r>
          </a:p>
          <a:p>
            <a:pPr marL="171450" indent="-171450">
              <a:buFontTx/>
              <a:buChar char="-"/>
            </a:pPr>
            <a:endParaRPr lang="de-DE" dirty="0"/>
          </a:p>
          <a:p>
            <a:pPr marL="171450" indent="-171450">
              <a:buFontTx/>
              <a:buChar char="-"/>
            </a:pPr>
            <a:r>
              <a:rPr lang="de-DE" dirty="0"/>
              <a:t>Beide anderen Punkte bauen aufeinander auf</a:t>
            </a:r>
          </a:p>
          <a:p>
            <a:pPr marL="171450" indent="-171450">
              <a:buFontTx/>
              <a:buChar char="-"/>
            </a:pPr>
            <a:endParaRPr lang="de-DE" dirty="0"/>
          </a:p>
        </p:txBody>
      </p:sp>
      <p:sp>
        <p:nvSpPr>
          <p:cNvPr id="4" name="Foliennummernplatzhalter 3"/>
          <p:cNvSpPr>
            <a:spLocks noGrp="1"/>
          </p:cNvSpPr>
          <p:nvPr>
            <p:ph type="sldNum" sz="quarter" idx="5"/>
          </p:nvPr>
        </p:nvSpPr>
        <p:spPr/>
        <p:txBody>
          <a:bodyPr/>
          <a:lstStyle/>
          <a:p>
            <a:fld id="{C7C1E745-E753-4EB9-8485-6560CD204B37}" type="slidenum">
              <a:rPr lang="de-DE" smtClean="0"/>
              <a:pPr/>
              <a:t>2</a:t>
            </a:fld>
            <a:endParaRPr lang="de-DE"/>
          </a:p>
        </p:txBody>
      </p:sp>
    </p:spTree>
    <p:extLst>
      <p:ext uri="{BB962C8B-B14F-4D97-AF65-F5344CB8AC3E}">
        <p14:creationId xmlns:p14="http://schemas.microsoft.com/office/powerpoint/2010/main" val="39624890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dirty="0"/>
              <a:t>Außenwände haben am Dach viele unterschiedliche Höhen</a:t>
            </a:r>
          </a:p>
          <a:p>
            <a:pPr marL="171450" indent="-171450">
              <a:buFontTx/>
              <a:buChar char="-"/>
            </a:pPr>
            <a:r>
              <a:rPr lang="de-DE" dirty="0"/>
              <a:t>Dach ist mit Dreiecksplatten gedeckt (</a:t>
            </a:r>
            <a:r>
              <a:rPr lang="de-DE" dirty="0" err="1"/>
              <a:t>fancy</a:t>
            </a:r>
            <a:r>
              <a:rPr lang="de-DE" dirty="0"/>
              <a:t>)</a:t>
            </a:r>
          </a:p>
          <a:p>
            <a:pPr marL="171450" indent="-171450">
              <a:buFontTx/>
              <a:buChar char="-"/>
            </a:pPr>
            <a:endParaRPr lang="de-DE" dirty="0"/>
          </a:p>
          <a:p>
            <a:pPr marL="171450" indent="-171450">
              <a:buFontTx/>
              <a:buChar char="-"/>
            </a:pPr>
            <a:r>
              <a:rPr lang="de-DE" dirty="0"/>
              <a:t>Ansicht oben seitlich</a:t>
            </a:r>
          </a:p>
          <a:p>
            <a:endParaRPr lang="de-DE" dirty="0"/>
          </a:p>
        </p:txBody>
      </p:sp>
      <p:sp>
        <p:nvSpPr>
          <p:cNvPr id="4" name="Foliennummernplatzhalter 3"/>
          <p:cNvSpPr>
            <a:spLocks noGrp="1"/>
          </p:cNvSpPr>
          <p:nvPr>
            <p:ph type="sldNum" sz="quarter" idx="5"/>
          </p:nvPr>
        </p:nvSpPr>
        <p:spPr/>
        <p:txBody>
          <a:bodyPr/>
          <a:lstStyle/>
          <a:p>
            <a:fld id="{C7C1E745-E753-4EB9-8485-6560CD204B37}" type="slidenum">
              <a:rPr lang="de-DE" smtClean="0"/>
              <a:pPr/>
              <a:t>21</a:t>
            </a:fld>
            <a:endParaRPr lang="de-DE"/>
          </a:p>
        </p:txBody>
      </p:sp>
    </p:spTree>
    <p:extLst>
      <p:ext uri="{BB962C8B-B14F-4D97-AF65-F5344CB8AC3E}">
        <p14:creationId xmlns:p14="http://schemas.microsoft.com/office/powerpoint/2010/main" val="12011811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Auch hier erkennbar: Die Dachplatten haben durch die unterschiedlichen Höhen alle unterschiedliche Neigungen</a:t>
            </a:r>
          </a:p>
          <a:p>
            <a:endParaRPr lang="de-DE" dirty="0"/>
          </a:p>
          <a:p>
            <a:r>
              <a:rPr lang="de-DE" dirty="0"/>
              <a:t>Bereits erkennbar: letztes Detail - Innenhof</a:t>
            </a:r>
          </a:p>
        </p:txBody>
      </p:sp>
      <p:sp>
        <p:nvSpPr>
          <p:cNvPr id="4" name="Foliennummernplatzhalter 3"/>
          <p:cNvSpPr>
            <a:spLocks noGrp="1"/>
          </p:cNvSpPr>
          <p:nvPr>
            <p:ph type="sldNum" sz="quarter" idx="5"/>
          </p:nvPr>
        </p:nvSpPr>
        <p:spPr/>
        <p:txBody>
          <a:bodyPr/>
          <a:lstStyle/>
          <a:p>
            <a:fld id="{C7C1E745-E753-4EB9-8485-6560CD204B37}" type="slidenum">
              <a:rPr lang="de-DE" smtClean="0"/>
              <a:pPr/>
              <a:t>22</a:t>
            </a:fld>
            <a:endParaRPr lang="de-DE"/>
          </a:p>
        </p:txBody>
      </p:sp>
    </p:spTree>
    <p:extLst>
      <p:ext uri="{BB962C8B-B14F-4D97-AF65-F5344CB8AC3E}">
        <p14:creationId xmlns:p14="http://schemas.microsoft.com/office/powerpoint/2010/main" val="91506415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Ab dem zweiten Stock: Innenhof</a:t>
            </a:r>
          </a:p>
          <a:p>
            <a:pPr marL="171450" indent="-171450">
              <a:buFontTx/>
              <a:buChar char="-"/>
            </a:pPr>
            <a:r>
              <a:rPr lang="de-DE" dirty="0"/>
              <a:t>Über dem Projektraum und </a:t>
            </a:r>
            <a:r>
              <a:rPr lang="de-DE" dirty="0" err="1"/>
              <a:t>eingangsbereich</a:t>
            </a:r>
            <a:r>
              <a:rPr lang="de-DE" dirty="0"/>
              <a:t> / Lobby</a:t>
            </a:r>
          </a:p>
          <a:p>
            <a:pPr marL="171450" indent="-171450">
              <a:buFontTx/>
              <a:buChar char="-"/>
            </a:pPr>
            <a:r>
              <a:rPr lang="de-DE" dirty="0"/>
              <a:t>Dachfenster / Kanäle für Licht (Projektraum und Lobby)</a:t>
            </a:r>
          </a:p>
          <a:p>
            <a:pPr marL="0" indent="0">
              <a:buFontTx/>
              <a:buNone/>
            </a:pPr>
            <a:endParaRPr lang="de-DE" dirty="0"/>
          </a:p>
        </p:txBody>
      </p:sp>
      <p:sp>
        <p:nvSpPr>
          <p:cNvPr id="4" name="Foliennummernplatzhalter 3"/>
          <p:cNvSpPr>
            <a:spLocks noGrp="1"/>
          </p:cNvSpPr>
          <p:nvPr>
            <p:ph type="sldNum" sz="quarter" idx="5"/>
          </p:nvPr>
        </p:nvSpPr>
        <p:spPr/>
        <p:txBody>
          <a:bodyPr/>
          <a:lstStyle/>
          <a:p>
            <a:fld id="{C7C1E745-E753-4EB9-8485-6560CD204B37}" type="slidenum">
              <a:rPr lang="de-DE" smtClean="0"/>
              <a:pPr/>
              <a:t>23</a:t>
            </a:fld>
            <a:endParaRPr lang="de-DE"/>
          </a:p>
        </p:txBody>
      </p:sp>
    </p:spTree>
    <p:extLst>
      <p:ext uri="{BB962C8B-B14F-4D97-AF65-F5344CB8AC3E}">
        <p14:creationId xmlns:p14="http://schemas.microsoft.com/office/powerpoint/2010/main" val="71880895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Soviel zu dem Modell an sich</a:t>
            </a:r>
          </a:p>
          <a:p>
            <a:endParaRPr lang="de-DE" dirty="0"/>
          </a:p>
          <a:p>
            <a:r>
              <a:rPr lang="de-DE" dirty="0" err="1"/>
              <a:t>Lessions</a:t>
            </a:r>
            <a:r>
              <a:rPr lang="de-DE" dirty="0"/>
              <a:t> </a:t>
            </a:r>
            <a:r>
              <a:rPr lang="de-DE" dirty="0" err="1"/>
              <a:t>Learned</a:t>
            </a:r>
            <a:r>
              <a:rPr lang="de-DE" dirty="0"/>
              <a:t>:</a:t>
            </a:r>
          </a:p>
          <a:p>
            <a:endParaRPr lang="de-DE" dirty="0"/>
          </a:p>
          <a:p>
            <a:pPr marL="171450" indent="-171450">
              <a:buFontTx/>
              <a:buChar char="-"/>
            </a:pPr>
            <a:r>
              <a:rPr lang="de-DE" dirty="0"/>
              <a:t>Kooperatives Arbeiten: 	-   Viel Zeit in Lösung der Problematik verwendet, welche sich mit gleichzeitigem Arbeiten an einem .</a:t>
            </a:r>
            <a:r>
              <a:rPr lang="de-DE" dirty="0" err="1"/>
              <a:t>blend</a:t>
            </a:r>
            <a:r>
              <a:rPr lang="de-DE" dirty="0"/>
              <a:t>-file beschäftigt</a:t>
            </a:r>
          </a:p>
          <a:p>
            <a:pPr marL="2000250" lvl="4" indent="-171450">
              <a:buFontTx/>
              <a:buChar char="-"/>
            </a:pPr>
            <a:r>
              <a:rPr lang="de-DE" dirty="0"/>
              <a:t>Gab keine wirkliche Lösung, daher die eingangs erwähnte Aufteilung des Projekts</a:t>
            </a:r>
          </a:p>
          <a:p>
            <a:pPr marL="1828800" lvl="4" indent="0">
              <a:buFontTx/>
              <a:buNone/>
            </a:pPr>
            <a:r>
              <a:rPr lang="de-DE" dirty="0"/>
              <a:t>-&gt; Allerdings: Zusammensetzen der einzelnen Teile kompliziert. (Linken wie beim Coden -&gt; Aber: Verlust der Texturen)</a:t>
            </a:r>
          </a:p>
          <a:p>
            <a:pPr marL="171450" lvl="0" indent="-171450">
              <a:buFontTx/>
              <a:buChar char="-"/>
            </a:pPr>
            <a:r>
              <a:rPr lang="de-DE" dirty="0"/>
              <a:t>Zeiteinteilung + Kartenmaterial: 	- Einarbeitung ins Kartenmaterial relativ aufwendig (Abkürzungen, Masse an Informationen, teilweise Überlagerung von Zahlen, fehlende Fachkenntnis)</a:t>
            </a:r>
          </a:p>
          <a:p>
            <a:pPr marL="2914650" lvl="6" indent="-171450">
              <a:buFontTx/>
              <a:buChar char="-"/>
            </a:pPr>
            <a:r>
              <a:rPr lang="de-DE" dirty="0"/>
              <a:t>Zeiteinteilung: Aufwand in Blender wird unterschätzt (Vor allem wenn detailliertes und genaues Modell angestrebt wird)</a:t>
            </a:r>
          </a:p>
          <a:p>
            <a:pPr marL="171450" lvl="0" indent="-171450">
              <a:buFontTx/>
              <a:buChar char="-"/>
            </a:pPr>
            <a:r>
              <a:rPr lang="de-DE" dirty="0"/>
              <a:t>Einschränkungen Blender: -    </a:t>
            </a:r>
            <a:r>
              <a:rPr lang="de-DE" dirty="0" err="1"/>
              <a:t>Detailgetreuers</a:t>
            </a:r>
            <a:r>
              <a:rPr lang="de-DE" dirty="0"/>
              <a:t> Nachbauen eines Modells relativ aufwendig</a:t>
            </a:r>
          </a:p>
          <a:p>
            <a:pPr marL="2000250" lvl="4" indent="-171450">
              <a:buFontTx/>
              <a:buChar char="-"/>
            </a:pPr>
            <a:r>
              <a:rPr lang="de-DE" dirty="0"/>
              <a:t>Blender zwar lokale und globale Koordinatensysteme hat, aber die Umsetzung des Plans auf dieses Koordinatensystem nicht immer so einfach</a:t>
            </a:r>
          </a:p>
          <a:p>
            <a:pPr marL="2000250" lvl="4" indent="-171450">
              <a:buFontTx/>
              <a:buChar char="-"/>
            </a:pPr>
            <a:r>
              <a:rPr lang="de-DE" dirty="0"/>
              <a:t>Oftmals von einer Wand zur nächsten gehangelt und Wände als Ausgangspunkte genommen, da auch die Pläne nur relative Werte und keine absoluten Werte Maße angibt (Maße von Wand zu Wand und nicht von Wand zu Bezugspunkt)</a:t>
            </a:r>
          </a:p>
        </p:txBody>
      </p:sp>
      <p:sp>
        <p:nvSpPr>
          <p:cNvPr id="4" name="Foliennummernplatzhalter 3"/>
          <p:cNvSpPr>
            <a:spLocks noGrp="1"/>
          </p:cNvSpPr>
          <p:nvPr>
            <p:ph type="sldNum" sz="quarter" idx="5"/>
          </p:nvPr>
        </p:nvSpPr>
        <p:spPr/>
        <p:txBody>
          <a:bodyPr/>
          <a:lstStyle/>
          <a:p>
            <a:fld id="{C7C1E745-E753-4EB9-8485-6560CD204B37}" type="slidenum">
              <a:rPr lang="de-DE" smtClean="0"/>
              <a:pPr/>
              <a:t>24</a:t>
            </a:fld>
            <a:endParaRPr lang="de-DE"/>
          </a:p>
        </p:txBody>
      </p:sp>
    </p:spTree>
    <p:extLst>
      <p:ext uri="{BB962C8B-B14F-4D97-AF65-F5344CB8AC3E}">
        <p14:creationId xmlns:p14="http://schemas.microsoft.com/office/powerpoint/2010/main" val="31168790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dirty="0"/>
              <a:t>Größtenteils Pläne die in etwas so aussahen.</a:t>
            </a:r>
          </a:p>
          <a:p>
            <a:pPr marL="171450" indent="-171450">
              <a:buFontTx/>
              <a:buChar char="-"/>
            </a:pPr>
            <a:endParaRPr lang="de-DE" dirty="0"/>
          </a:p>
          <a:p>
            <a:pPr marL="171450" indent="-171450">
              <a:buFontTx/>
              <a:buChar char="-"/>
            </a:pPr>
            <a:r>
              <a:rPr lang="de-DE" dirty="0"/>
              <a:t>Für ungeschultes Auge sehr verwirrend</a:t>
            </a:r>
          </a:p>
          <a:p>
            <a:pPr marL="0" indent="0">
              <a:buFontTx/>
              <a:buNone/>
            </a:pPr>
            <a:r>
              <a:rPr lang="de-DE" dirty="0"/>
              <a:t>-&gt; Deutlich mehr Informationen, als die die wir hauptsächlich benötigen (Raummaße, Längen &amp; Winkel der Wände, Höhen etc.)</a:t>
            </a:r>
          </a:p>
          <a:p>
            <a:pPr marL="0" indent="0">
              <a:buFontTx/>
              <a:buNone/>
            </a:pPr>
            <a:endParaRPr lang="de-DE" dirty="0"/>
          </a:p>
          <a:p>
            <a:pPr marL="171450" indent="-171450">
              <a:buFontTx/>
              <a:buChar char="-"/>
            </a:pPr>
            <a:r>
              <a:rPr lang="de-DE" dirty="0"/>
              <a:t>Veraltete Pläne / Pläne die nicht miteinander abgeglichen waren bzw. nicht auf dem gleichen Stand (2015 – 2017)</a:t>
            </a:r>
          </a:p>
          <a:p>
            <a:pPr marL="171450" indent="-171450">
              <a:buFontTx/>
              <a:buChar char="-"/>
            </a:pPr>
            <a:endParaRPr lang="de-DE" dirty="0"/>
          </a:p>
          <a:p>
            <a:pPr marL="171450" indent="-171450">
              <a:buFontTx/>
              <a:buChar char="-"/>
            </a:pPr>
            <a:r>
              <a:rPr lang="de-DE" dirty="0"/>
              <a:t>Erstellung einiger eigener Skizzen und Sketche zur einheitlichen Basis beim gemeinsamen Arbeiten</a:t>
            </a:r>
          </a:p>
        </p:txBody>
      </p:sp>
      <p:sp>
        <p:nvSpPr>
          <p:cNvPr id="4" name="Foliennummernplatzhalter 3"/>
          <p:cNvSpPr>
            <a:spLocks noGrp="1"/>
          </p:cNvSpPr>
          <p:nvPr>
            <p:ph type="sldNum" sz="quarter" idx="5"/>
          </p:nvPr>
        </p:nvSpPr>
        <p:spPr/>
        <p:txBody>
          <a:bodyPr/>
          <a:lstStyle/>
          <a:p>
            <a:fld id="{C7C1E745-E753-4EB9-8485-6560CD204B37}" type="slidenum">
              <a:rPr lang="de-DE" smtClean="0"/>
              <a:pPr/>
              <a:t>3</a:t>
            </a:fld>
            <a:endParaRPr lang="de-DE"/>
          </a:p>
        </p:txBody>
      </p:sp>
    </p:spTree>
    <p:extLst>
      <p:ext uri="{BB962C8B-B14F-4D97-AF65-F5344CB8AC3E}">
        <p14:creationId xmlns:p14="http://schemas.microsoft.com/office/powerpoint/2010/main" val="2842522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Skizze Allgemeiner Grundriss (In manchen Plänen waren minimale Abweichungen, z.B. mit unterschiedlichen Fassadendicken)</a:t>
            </a:r>
          </a:p>
          <a:p>
            <a:endParaRPr lang="de-DE" dirty="0"/>
          </a:p>
          <a:p>
            <a:r>
              <a:rPr lang="de-DE" dirty="0"/>
              <a:t>Skizzen allg. auch zum leichten Nachschlagen wichtiger Infos und Maße</a:t>
            </a:r>
          </a:p>
          <a:p>
            <a:endParaRPr lang="de-DE" dirty="0"/>
          </a:p>
        </p:txBody>
      </p:sp>
      <p:sp>
        <p:nvSpPr>
          <p:cNvPr id="4" name="Foliennummernplatzhalter 3"/>
          <p:cNvSpPr>
            <a:spLocks noGrp="1"/>
          </p:cNvSpPr>
          <p:nvPr>
            <p:ph type="sldNum" sz="quarter" idx="5"/>
          </p:nvPr>
        </p:nvSpPr>
        <p:spPr/>
        <p:txBody>
          <a:bodyPr/>
          <a:lstStyle/>
          <a:p>
            <a:fld id="{C7C1E745-E753-4EB9-8485-6560CD204B37}" type="slidenum">
              <a:rPr lang="de-DE" smtClean="0"/>
              <a:pPr/>
              <a:t>4</a:t>
            </a:fld>
            <a:endParaRPr lang="de-DE"/>
          </a:p>
        </p:txBody>
      </p:sp>
    </p:spTree>
    <p:extLst>
      <p:ext uri="{BB962C8B-B14F-4D97-AF65-F5344CB8AC3E}">
        <p14:creationId xmlns:p14="http://schemas.microsoft.com/office/powerpoint/2010/main" val="32663415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Skizze E0 – Norden – Eingangsbereich</a:t>
            </a:r>
          </a:p>
          <a:p>
            <a:endParaRPr lang="de-DE" dirty="0"/>
          </a:p>
          <a:p>
            <a:r>
              <a:rPr lang="de-DE" dirty="0"/>
              <a:t>Unterscheidet sich als einziges Stockwerk vom allg. Grundriss (Später mehr)</a:t>
            </a:r>
          </a:p>
          <a:p>
            <a:endParaRPr lang="de-DE" dirty="0"/>
          </a:p>
          <a:p>
            <a:r>
              <a:rPr lang="de-DE" dirty="0"/>
              <a:t>Weitere Skizzen von z.B. Innenhof, Projektraum oder Empfang</a:t>
            </a:r>
          </a:p>
        </p:txBody>
      </p:sp>
      <p:sp>
        <p:nvSpPr>
          <p:cNvPr id="4" name="Foliennummernplatzhalter 3"/>
          <p:cNvSpPr>
            <a:spLocks noGrp="1"/>
          </p:cNvSpPr>
          <p:nvPr>
            <p:ph type="sldNum" sz="quarter" idx="5"/>
          </p:nvPr>
        </p:nvSpPr>
        <p:spPr/>
        <p:txBody>
          <a:bodyPr/>
          <a:lstStyle/>
          <a:p>
            <a:fld id="{C7C1E745-E753-4EB9-8485-6560CD204B37}" type="slidenum">
              <a:rPr lang="de-DE" smtClean="0"/>
              <a:pPr/>
              <a:t>5</a:t>
            </a:fld>
            <a:endParaRPr lang="de-DE"/>
          </a:p>
        </p:txBody>
      </p:sp>
    </p:spTree>
    <p:extLst>
      <p:ext uri="{BB962C8B-B14F-4D97-AF65-F5344CB8AC3E}">
        <p14:creationId xmlns:p14="http://schemas.microsoft.com/office/powerpoint/2010/main" val="14419509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dirty="0"/>
              <a:t>Arbeitsteilung benötigt Klärung über kooperatives Arbeiten in Blender</a:t>
            </a:r>
          </a:p>
          <a:p>
            <a:pPr marL="171450" indent="-171450">
              <a:buFontTx/>
              <a:buChar char="-"/>
            </a:pPr>
            <a:r>
              <a:rPr lang="de-DE" dirty="0"/>
              <a:t>Keine offiziellen Addons/Clients oder Tools zur gleichzeitigen Bearbeitung eines .</a:t>
            </a:r>
            <a:r>
              <a:rPr lang="de-DE" dirty="0" err="1"/>
              <a:t>blend</a:t>
            </a:r>
            <a:r>
              <a:rPr lang="de-DE" dirty="0"/>
              <a:t>-files vorhanden (Keine </a:t>
            </a:r>
            <a:r>
              <a:rPr lang="de-DE" dirty="0" err="1"/>
              <a:t>Git</a:t>
            </a:r>
            <a:r>
              <a:rPr lang="de-DE" dirty="0"/>
              <a:t> Integration)</a:t>
            </a:r>
          </a:p>
          <a:p>
            <a:pPr marL="171450" indent="-171450">
              <a:buFontTx/>
              <a:buChar char="-"/>
            </a:pPr>
            <a:r>
              <a:rPr lang="de-DE" dirty="0"/>
              <a:t>Würde in </a:t>
            </a:r>
            <a:r>
              <a:rPr lang="de-DE" dirty="0" err="1"/>
              <a:t>Git</a:t>
            </a:r>
            <a:r>
              <a:rPr lang="de-DE" dirty="0"/>
              <a:t> nur nicht-lösbare </a:t>
            </a:r>
            <a:r>
              <a:rPr lang="de-DE" dirty="0" err="1"/>
              <a:t>Merge</a:t>
            </a:r>
            <a:r>
              <a:rPr lang="de-DE" dirty="0"/>
              <a:t>-Konflikte erzeugen</a:t>
            </a:r>
          </a:p>
        </p:txBody>
      </p:sp>
      <p:sp>
        <p:nvSpPr>
          <p:cNvPr id="4" name="Foliennummernplatzhalter 3"/>
          <p:cNvSpPr>
            <a:spLocks noGrp="1"/>
          </p:cNvSpPr>
          <p:nvPr>
            <p:ph type="sldNum" sz="quarter" idx="5"/>
          </p:nvPr>
        </p:nvSpPr>
        <p:spPr/>
        <p:txBody>
          <a:bodyPr/>
          <a:lstStyle/>
          <a:p>
            <a:fld id="{C7C1E745-E753-4EB9-8485-6560CD204B37}" type="slidenum">
              <a:rPr lang="de-DE" smtClean="0"/>
              <a:pPr/>
              <a:t>6</a:t>
            </a:fld>
            <a:endParaRPr lang="de-DE"/>
          </a:p>
        </p:txBody>
      </p:sp>
    </p:spTree>
    <p:extLst>
      <p:ext uri="{BB962C8B-B14F-4D97-AF65-F5344CB8AC3E}">
        <p14:creationId xmlns:p14="http://schemas.microsoft.com/office/powerpoint/2010/main" val="34035245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a:buFontTx/>
              <a:buNone/>
            </a:pPr>
            <a:r>
              <a:rPr lang="de-DE" dirty="0"/>
              <a:t>Lösung:</a:t>
            </a:r>
          </a:p>
          <a:p>
            <a:pPr marL="0" indent="0">
              <a:buFontTx/>
              <a:buNone/>
            </a:pPr>
            <a:endParaRPr lang="de-DE" dirty="0"/>
          </a:p>
          <a:p>
            <a:pPr marL="171450" indent="-171450">
              <a:buFontTx/>
              <a:buChar char="-"/>
            </a:pPr>
            <a:r>
              <a:rPr lang="de-DE" dirty="0"/>
              <a:t>Basierend auf den Skizzen und Plänen Grundriss des Modells in einem .</a:t>
            </a:r>
            <a:r>
              <a:rPr lang="de-DE" dirty="0" err="1"/>
              <a:t>blend</a:t>
            </a:r>
            <a:r>
              <a:rPr lang="de-DE" dirty="0"/>
              <a:t>-file erstellt. (Außenwände, </a:t>
            </a:r>
            <a:r>
              <a:rPr lang="de-DE" dirty="0" err="1"/>
              <a:t>Ebenenböden</a:t>
            </a:r>
            <a:r>
              <a:rPr lang="de-DE" dirty="0"/>
              <a:t>, Dach)</a:t>
            </a:r>
          </a:p>
          <a:p>
            <a:pPr marL="0" indent="0">
              <a:buFontTx/>
              <a:buNone/>
            </a:pPr>
            <a:r>
              <a:rPr lang="de-DE" dirty="0"/>
              <a:t>-&gt; Einheitliche Grundlage (Hätte jeder eine komplette Ebene inkl. Außenwände erstellt, würden z.B. in der Außenwand oder im Innenhof Abweichungen im cm-Bereich bereits auffallen)</a:t>
            </a:r>
          </a:p>
          <a:p>
            <a:pPr marL="0" indent="0">
              <a:buFontTx/>
              <a:buNone/>
            </a:pPr>
            <a:endParaRPr lang="de-DE" dirty="0"/>
          </a:p>
          <a:p>
            <a:pPr marL="171450" indent="-171450">
              <a:buFontTx/>
              <a:buChar char="-"/>
            </a:pPr>
            <a:r>
              <a:rPr lang="de-DE" dirty="0"/>
              <a:t>Exportierung in einzelnen .</a:t>
            </a:r>
            <a:r>
              <a:rPr lang="de-DE" dirty="0" err="1"/>
              <a:t>blend</a:t>
            </a:r>
            <a:r>
              <a:rPr lang="de-DE" dirty="0"/>
              <a:t>-files je Ebene (+ Projektraum)</a:t>
            </a:r>
          </a:p>
          <a:p>
            <a:pPr marL="171450" indent="-171450">
              <a:buFontTx/>
              <a:buChar char="-"/>
            </a:pPr>
            <a:endParaRPr lang="de-DE" dirty="0"/>
          </a:p>
          <a:p>
            <a:pPr marL="171450" indent="-171450">
              <a:buFontTx/>
              <a:buChar char="-"/>
            </a:pPr>
            <a:r>
              <a:rPr lang="de-DE" dirty="0"/>
              <a:t>Simultanes Arbeiten am Projekt in unterschiedlichen Files möglich</a:t>
            </a:r>
          </a:p>
          <a:p>
            <a:pPr marL="171450" indent="-171450">
              <a:buFontTx/>
              <a:buChar char="-"/>
            </a:pPr>
            <a:endParaRPr lang="de-DE" dirty="0"/>
          </a:p>
          <a:p>
            <a:pPr marL="171450" indent="-171450">
              <a:buFontTx/>
              <a:buChar char="-"/>
            </a:pPr>
            <a:endParaRPr lang="de-DE" dirty="0"/>
          </a:p>
        </p:txBody>
      </p:sp>
      <p:sp>
        <p:nvSpPr>
          <p:cNvPr id="4" name="Foliennummernplatzhalter 3"/>
          <p:cNvSpPr>
            <a:spLocks noGrp="1"/>
          </p:cNvSpPr>
          <p:nvPr>
            <p:ph type="sldNum" sz="quarter" idx="5"/>
          </p:nvPr>
        </p:nvSpPr>
        <p:spPr/>
        <p:txBody>
          <a:bodyPr/>
          <a:lstStyle/>
          <a:p>
            <a:fld id="{C7C1E745-E753-4EB9-8485-6560CD204B37}" type="slidenum">
              <a:rPr lang="de-DE" smtClean="0"/>
              <a:pPr/>
              <a:t>7</a:t>
            </a:fld>
            <a:endParaRPr lang="de-DE"/>
          </a:p>
        </p:txBody>
      </p:sp>
    </p:spTree>
    <p:extLst>
      <p:ext uri="{BB962C8B-B14F-4D97-AF65-F5344CB8AC3E}">
        <p14:creationId xmlns:p14="http://schemas.microsoft.com/office/powerpoint/2010/main" val="37111092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dirty="0"/>
              <a:t>Hoher Wert auf Authentizität und Einhaltung des Maßstabs</a:t>
            </a:r>
          </a:p>
          <a:p>
            <a:pPr marL="171450" indent="-171450">
              <a:buFontTx/>
              <a:buChar char="-"/>
            </a:pPr>
            <a:r>
              <a:rPr lang="de-DE" dirty="0"/>
              <a:t>Maßstab 1:1 (Konvertierung Reale Welt zu Blender)</a:t>
            </a:r>
          </a:p>
          <a:p>
            <a:pPr marL="171450" indent="-171450">
              <a:buFontTx/>
              <a:buChar char="-"/>
            </a:pPr>
            <a:endParaRPr lang="de-DE" dirty="0"/>
          </a:p>
          <a:p>
            <a:pPr marL="171450" indent="-171450">
              <a:buFontTx/>
              <a:buChar char="-"/>
            </a:pPr>
            <a:r>
              <a:rPr lang="de-DE" dirty="0"/>
              <a:t>4 Etagen (+ Dach), 216 Räume </a:t>
            </a:r>
          </a:p>
          <a:p>
            <a:pPr marL="171450" indent="-171450">
              <a:buFontTx/>
              <a:buChar char="-"/>
            </a:pPr>
            <a:endParaRPr lang="de-DE" dirty="0"/>
          </a:p>
          <a:p>
            <a:pPr marL="171450" indent="-171450">
              <a:buFontTx/>
              <a:buChar char="-"/>
            </a:pPr>
            <a:r>
              <a:rPr lang="de-DE" dirty="0"/>
              <a:t>Ermittlung der Tiefe der Details:</a:t>
            </a:r>
          </a:p>
          <a:p>
            <a:pPr marL="628650" lvl="1" indent="-171450">
              <a:buFontTx/>
              <a:buChar char="-"/>
            </a:pPr>
            <a:r>
              <a:rPr lang="de-DE" dirty="0"/>
              <a:t>Teilweise bereits vorgegeben (</a:t>
            </a:r>
            <a:r>
              <a:rPr lang="de-DE" dirty="0" err="1"/>
              <a:t>z.b.</a:t>
            </a:r>
            <a:r>
              <a:rPr lang="de-DE" dirty="0"/>
              <a:t> Projektraum)</a:t>
            </a:r>
          </a:p>
          <a:p>
            <a:pPr marL="628650" lvl="1" indent="-171450">
              <a:buFontTx/>
              <a:buChar char="-"/>
            </a:pPr>
            <a:r>
              <a:rPr lang="de-DE" dirty="0"/>
              <a:t>Verzicht auf Inneneinrichtung allerdings Implementierung gewisser Merkmale (Türrahmen ohne Türen, Geländer, Fenster, unterschiedliche Ebenen- und Deckenhöhen, Treppenhaus)</a:t>
            </a:r>
          </a:p>
          <a:p>
            <a:pPr marL="628650" lvl="1" indent="-171450">
              <a:buFontTx/>
              <a:buChar char="-"/>
            </a:pPr>
            <a:r>
              <a:rPr lang="de-DE" dirty="0"/>
              <a:t>Aufwändig wenn Maßstab eingehalten werden soll (Abstände und Maße auf eine Nachkommastelle im CM gerundet)</a:t>
            </a:r>
          </a:p>
        </p:txBody>
      </p:sp>
      <p:sp>
        <p:nvSpPr>
          <p:cNvPr id="4" name="Foliennummernplatzhalter 3"/>
          <p:cNvSpPr>
            <a:spLocks noGrp="1"/>
          </p:cNvSpPr>
          <p:nvPr>
            <p:ph type="sldNum" sz="quarter" idx="5"/>
          </p:nvPr>
        </p:nvSpPr>
        <p:spPr/>
        <p:txBody>
          <a:bodyPr/>
          <a:lstStyle/>
          <a:p>
            <a:fld id="{C7C1E745-E753-4EB9-8485-6560CD204B37}" type="slidenum">
              <a:rPr lang="de-DE" smtClean="0"/>
              <a:pPr/>
              <a:t>8</a:t>
            </a:fld>
            <a:endParaRPr lang="de-DE"/>
          </a:p>
        </p:txBody>
      </p:sp>
    </p:spTree>
    <p:extLst>
      <p:ext uri="{BB962C8B-B14F-4D97-AF65-F5344CB8AC3E}">
        <p14:creationId xmlns:p14="http://schemas.microsoft.com/office/powerpoint/2010/main" val="23854319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Zum Vergleich für die folgenden Details zuerst eine Gesamtansicht der </a:t>
            </a:r>
            <a:r>
              <a:rPr lang="de-DE" dirty="0" err="1"/>
              <a:t>Bavariathek</a:t>
            </a:r>
            <a:endParaRPr lang="de-DE" dirty="0"/>
          </a:p>
          <a:p>
            <a:endParaRPr lang="de-DE" dirty="0"/>
          </a:p>
          <a:p>
            <a:r>
              <a:rPr lang="de-DE" dirty="0"/>
              <a:t>Sichtbare Merkmale: Eingang, Fenster, Unebenes Gelände, Dach</a:t>
            </a:r>
          </a:p>
        </p:txBody>
      </p:sp>
      <p:sp>
        <p:nvSpPr>
          <p:cNvPr id="4" name="Foliennummernplatzhalter 3"/>
          <p:cNvSpPr>
            <a:spLocks noGrp="1"/>
          </p:cNvSpPr>
          <p:nvPr>
            <p:ph type="sldNum" sz="quarter" idx="5"/>
          </p:nvPr>
        </p:nvSpPr>
        <p:spPr/>
        <p:txBody>
          <a:bodyPr/>
          <a:lstStyle/>
          <a:p>
            <a:fld id="{C7C1E745-E753-4EB9-8485-6560CD204B37}" type="slidenum">
              <a:rPr lang="de-DE" smtClean="0"/>
              <a:pPr/>
              <a:t>9</a:t>
            </a:fld>
            <a:endParaRPr lang="de-DE"/>
          </a:p>
        </p:txBody>
      </p:sp>
    </p:spTree>
    <p:extLst>
      <p:ext uri="{BB962C8B-B14F-4D97-AF65-F5344CB8AC3E}">
        <p14:creationId xmlns:p14="http://schemas.microsoft.com/office/powerpoint/2010/main" val="300321780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folie">
    <p:spTree>
      <p:nvGrpSpPr>
        <p:cNvPr id="1" name=""/>
        <p:cNvGrpSpPr/>
        <p:nvPr/>
      </p:nvGrpSpPr>
      <p:grpSpPr>
        <a:xfrm>
          <a:off x="0" y="0"/>
          <a:ext cx="0" cy="0"/>
          <a:chOff x="0" y="0"/>
          <a:chExt cx="0" cy="0"/>
        </a:xfrm>
      </p:grpSpPr>
      <p:sp>
        <p:nvSpPr>
          <p:cNvPr id="4" name="Datumsplatzhalter 3"/>
          <p:cNvSpPr>
            <a:spLocks noGrp="1"/>
          </p:cNvSpPr>
          <p:nvPr>
            <p:ph type="dt" sz="half" idx="10"/>
          </p:nvPr>
        </p:nvSpPr>
        <p:spPr>
          <a:xfrm>
            <a:off x="457200" y="6356350"/>
            <a:ext cx="2133600" cy="365125"/>
          </a:xfrm>
          <a:prstGeom prst="rect">
            <a:avLst/>
          </a:prstGeom>
        </p:spPr>
        <p:txBody>
          <a:bodyPr/>
          <a:lstStyle/>
          <a:p>
            <a:endParaRPr lang="de-DE"/>
          </a:p>
        </p:txBody>
      </p:sp>
      <p:sp>
        <p:nvSpPr>
          <p:cNvPr id="12" name="Rectangle 16"/>
          <p:cNvSpPr txBox="1">
            <a:spLocks noChangeArrowheads="1"/>
          </p:cNvSpPr>
          <p:nvPr userDrawn="1"/>
        </p:nvSpPr>
        <p:spPr bwMode="auto">
          <a:xfrm>
            <a:off x="5273702" y="692150"/>
            <a:ext cx="3227388" cy="504825"/>
          </a:xfrm>
          <a:prstGeom prst="rect">
            <a:avLst/>
          </a:prstGeom>
          <a:noFill/>
          <a:ln w="9525">
            <a:noFill/>
            <a:miter lim="800000"/>
            <a:headEnd/>
            <a:tailEnd/>
          </a:ln>
          <a:effectLst/>
        </p:spPr>
        <p:txBody>
          <a:bodyPr vert="horz" wrap="square" lIns="0" tIns="0" rIns="0" bIns="0" numCol="1" rtlCol="0" anchor="t" anchorCtr="0" compatLnSpc="1">
            <a:prstTxWarp prst="textNoShape">
              <a:avLst/>
            </a:prstTxWarp>
          </a:bodyPr>
          <a:lstStyle>
            <a:lvl1pPr>
              <a:lnSpc>
                <a:spcPts val="1200"/>
              </a:lnSpc>
              <a:defRPr sz="1200" b="1">
                <a:latin typeface="+mn-lt"/>
              </a:defRPr>
            </a:lvl1pPr>
          </a:lstStyle>
          <a:p>
            <a:pPr marL="0" marR="0" lvl="0" indent="0" algn="l" defTabSz="914400" rtl="0" eaLnBrk="1" fontAlgn="auto" latinLnBrk="0" hangingPunct="1">
              <a:lnSpc>
                <a:spcPts val="1200"/>
              </a:lnSpc>
              <a:spcBef>
                <a:spcPts val="0"/>
              </a:spcBef>
              <a:spcAft>
                <a:spcPts val="0"/>
              </a:spcAft>
              <a:buClrTx/>
              <a:buSzTx/>
              <a:buFontTx/>
              <a:buNone/>
              <a:tabLst/>
              <a:defRPr/>
            </a:pPr>
            <a:r>
              <a:rPr kumimoji="0" lang="de-DE" sz="1200" b="1" i="0" u="none" strike="noStrike" kern="1200" cap="none" spc="0" normalizeH="0" baseline="0" noProof="0" dirty="0">
                <a:ln>
                  <a:noFill/>
                </a:ln>
                <a:solidFill>
                  <a:schemeClr val="tx1">
                    <a:tint val="75000"/>
                  </a:schemeClr>
                </a:solidFill>
                <a:effectLst/>
                <a:uLnTx/>
                <a:uFillTx/>
                <a:latin typeface="+mn-lt"/>
                <a:ea typeface="+mn-ea"/>
                <a:cs typeface="+mn-cs"/>
              </a:rPr>
              <a:t>Dr. Max Mustermann</a:t>
            </a:r>
            <a:br>
              <a:rPr kumimoji="0" lang="de-DE" sz="1200" b="1" i="0" u="none" strike="noStrike" kern="1200" cap="none" spc="0" normalizeH="0" baseline="0" noProof="0" dirty="0">
                <a:ln>
                  <a:noFill/>
                </a:ln>
                <a:solidFill>
                  <a:schemeClr val="tx1">
                    <a:tint val="75000"/>
                  </a:schemeClr>
                </a:solidFill>
                <a:effectLst/>
                <a:uLnTx/>
                <a:uFillTx/>
                <a:latin typeface="+mn-lt"/>
                <a:ea typeface="+mn-ea"/>
                <a:cs typeface="+mn-cs"/>
              </a:rPr>
            </a:br>
            <a:r>
              <a:rPr kumimoji="0" lang="de-DE" sz="1200" b="0" i="0" u="none" strike="noStrike" kern="1200" cap="none" spc="0" normalizeH="0" baseline="0" noProof="0" dirty="0">
                <a:ln>
                  <a:noFill/>
                </a:ln>
                <a:solidFill>
                  <a:schemeClr val="tx1">
                    <a:tint val="75000"/>
                  </a:schemeClr>
                </a:solidFill>
                <a:effectLst/>
                <a:uLnTx/>
                <a:uFillTx/>
                <a:latin typeface="+mn-lt"/>
                <a:ea typeface="+mn-ea"/>
                <a:cs typeface="+mn-cs"/>
              </a:rPr>
              <a:t>Referat Kommunikation &amp; Marketing </a:t>
            </a:r>
            <a:br>
              <a:rPr kumimoji="0" lang="de-DE" sz="1200" b="0" i="0" u="none" strike="noStrike" kern="1200" cap="none" spc="0" normalizeH="0" baseline="0" noProof="0" dirty="0">
                <a:ln>
                  <a:noFill/>
                </a:ln>
                <a:solidFill>
                  <a:schemeClr val="tx1">
                    <a:tint val="75000"/>
                  </a:schemeClr>
                </a:solidFill>
                <a:effectLst/>
                <a:uLnTx/>
                <a:uFillTx/>
                <a:latin typeface="+mn-lt"/>
                <a:ea typeface="+mn-ea"/>
                <a:cs typeface="+mn-cs"/>
              </a:rPr>
            </a:br>
            <a:r>
              <a:rPr kumimoji="0" lang="de-DE" sz="1200" b="0" i="0" u="none" strike="noStrike" kern="1200" cap="none" spc="0" normalizeH="0" baseline="0" noProof="0" dirty="0">
                <a:ln>
                  <a:noFill/>
                </a:ln>
                <a:solidFill>
                  <a:schemeClr val="tx1">
                    <a:tint val="75000"/>
                  </a:schemeClr>
                </a:solidFill>
                <a:effectLst/>
                <a:uLnTx/>
                <a:uFillTx/>
                <a:latin typeface="+mn-lt"/>
                <a:ea typeface="+mn-ea"/>
                <a:cs typeface="+mn-cs"/>
              </a:rPr>
              <a:t>Verwaltung</a:t>
            </a:r>
          </a:p>
        </p:txBody>
      </p:sp>
      <p:grpSp>
        <p:nvGrpSpPr>
          <p:cNvPr id="13" name="Group 27"/>
          <p:cNvGrpSpPr>
            <a:grpSpLocks/>
          </p:cNvGrpSpPr>
          <p:nvPr userDrawn="1"/>
        </p:nvGrpSpPr>
        <p:grpSpPr bwMode="auto">
          <a:xfrm>
            <a:off x="0" y="1"/>
            <a:ext cx="9144000" cy="6858000"/>
            <a:chOff x="0" y="0"/>
            <a:chExt cx="5760" cy="4320"/>
          </a:xfrm>
        </p:grpSpPr>
        <p:pic>
          <p:nvPicPr>
            <p:cNvPr id="14" name="Picture 25"/>
            <p:cNvPicPr>
              <a:picLocks noChangeAspect="1" noChangeArrowheads="1"/>
            </p:cNvPicPr>
            <p:nvPr userDrawn="1"/>
          </p:nvPicPr>
          <p:blipFill>
            <a:blip r:embed="rId2" cstate="print"/>
            <a:srcRect/>
            <a:stretch>
              <a:fillRect/>
            </a:stretch>
          </p:blipFill>
          <p:spPr bwMode="auto">
            <a:xfrm>
              <a:off x="0" y="3007"/>
              <a:ext cx="3065" cy="1313"/>
            </a:xfrm>
            <a:prstGeom prst="rect">
              <a:avLst/>
            </a:prstGeom>
            <a:noFill/>
          </p:spPr>
        </p:pic>
        <p:sp>
          <p:nvSpPr>
            <p:cNvPr id="15" name="Rectangle 15"/>
            <p:cNvSpPr>
              <a:spLocks noChangeArrowheads="1"/>
            </p:cNvSpPr>
            <p:nvPr userDrawn="1"/>
          </p:nvSpPr>
          <p:spPr bwMode="auto">
            <a:xfrm>
              <a:off x="2" y="0"/>
              <a:ext cx="5758" cy="2880"/>
            </a:xfrm>
            <a:prstGeom prst="rect">
              <a:avLst/>
            </a:prstGeom>
            <a:solidFill>
              <a:schemeClr val="bg1">
                <a:lumMod val="75000"/>
              </a:schemeClr>
            </a:solidFill>
            <a:ln w="9525">
              <a:noFill/>
              <a:miter lim="800000"/>
              <a:headEnd/>
              <a:tailEnd/>
            </a:ln>
            <a:effectLst/>
          </p:spPr>
          <p:txBody>
            <a:bodyPr wrap="none" lIns="0" tIns="0" rIns="0" bIns="0" anchor="ctr"/>
            <a:lstStyle/>
            <a:p>
              <a:pPr algn="ctr"/>
              <a:endParaRPr lang="de-DE"/>
            </a:p>
          </p:txBody>
        </p:sp>
      </p:grpSp>
      <p:sp>
        <p:nvSpPr>
          <p:cNvPr id="16" name="Rechteck 15"/>
          <p:cNvSpPr/>
          <p:nvPr userDrawn="1"/>
        </p:nvSpPr>
        <p:spPr>
          <a:xfrm>
            <a:off x="3143240" y="4572008"/>
            <a:ext cx="6000760" cy="928694"/>
          </a:xfrm>
          <a:prstGeom prst="rect">
            <a:avLst/>
          </a:prstGeom>
          <a:solidFill>
            <a:srgbClr val="9C0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3" name="Textplatzhalter 22"/>
          <p:cNvSpPr>
            <a:spLocks noGrp="1"/>
          </p:cNvSpPr>
          <p:nvPr>
            <p:ph type="body" sz="quarter" idx="11" hasCustomPrompt="1"/>
          </p:nvPr>
        </p:nvSpPr>
        <p:spPr>
          <a:xfrm>
            <a:off x="3071813" y="1924687"/>
            <a:ext cx="5892646" cy="500066"/>
          </a:xfrm>
          <a:prstGeom prst="rect">
            <a:avLst/>
          </a:prstGeom>
        </p:spPr>
        <p:txBody>
          <a:bodyPr>
            <a:noAutofit/>
          </a:bodyPr>
          <a:lstStyle>
            <a:lvl1pPr marL="0" indent="0">
              <a:defRPr sz="3200" b="1" i="1" baseline="0">
                <a:latin typeface="Verdana" pitchFamily="34" charset="0"/>
              </a:defRPr>
            </a:lvl1pPr>
          </a:lstStyle>
          <a:p>
            <a:pPr lvl="0"/>
            <a:r>
              <a:rPr lang="de-DE" dirty="0"/>
              <a:t>3D Modellierung der </a:t>
            </a:r>
            <a:r>
              <a:rPr lang="de-DE" dirty="0" err="1"/>
              <a:t>Bavariathek</a:t>
            </a:r>
            <a:endParaRPr lang="de-DE" dirty="0"/>
          </a:p>
        </p:txBody>
      </p:sp>
      <p:sp>
        <p:nvSpPr>
          <p:cNvPr id="11" name="Textfeld 10"/>
          <p:cNvSpPr txBox="1"/>
          <p:nvPr userDrawn="1"/>
        </p:nvSpPr>
        <p:spPr>
          <a:xfrm>
            <a:off x="3068638" y="3265505"/>
            <a:ext cx="6072187" cy="1508105"/>
          </a:xfrm>
          <a:prstGeom prst="rect">
            <a:avLst/>
          </a:prstGeom>
          <a:noFill/>
        </p:spPr>
        <p:txBody>
          <a:bodyPr>
            <a:spAutoFit/>
          </a:bodyPr>
          <a:lstStyle/>
          <a:p>
            <a:pPr fontAlgn="auto">
              <a:spcBef>
                <a:spcPts val="0"/>
              </a:spcBef>
              <a:spcAft>
                <a:spcPts val="600"/>
              </a:spcAft>
              <a:defRPr/>
            </a:pPr>
            <a:r>
              <a:rPr lang="de-DE" b="1" dirty="0">
                <a:latin typeface="Verdana" pitchFamily="34" charset="0"/>
              </a:rPr>
              <a:t>Jakob Fehle, David Halbhuber</a:t>
            </a:r>
            <a:br>
              <a:rPr lang="de-DE" dirty="0">
                <a:latin typeface="Verdana" pitchFamily="34" charset="0"/>
              </a:rPr>
            </a:br>
            <a:r>
              <a:rPr lang="de-DE" dirty="0">
                <a:latin typeface="Verdana" pitchFamily="34" charset="0"/>
              </a:rPr>
              <a:t>Lehrstuhl Medieninformatik</a:t>
            </a:r>
          </a:p>
          <a:p>
            <a:pPr fontAlgn="auto">
              <a:spcBef>
                <a:spcPts val="0"/>
              </a:spcBef>
              <a:spcAft>
                <a:spcPts val="300"/>
              </a:spcAft>
              <a:defRPr/>
            </a:pPr>
            <a:r>
              <a:rPr lang="de-DE" sz="1400" b="1" dirty="0">
                <a:latin typeface="Verdana" pitchFamily="34" charset="0"/>
              </a:rPr>
              <a:t>FAKULTÄT FÜR SPRACH-, LITERATUR- UND</a:t>
            </a:r>
          </a:p>
          <a:p>
            <a:pPr fontAlgn="auto">
              <a:spcBef>
                <a:spcPts val="0"/>
              </a:spcBef>
              <a:spcAft>
                <a:spcPts val="300"/>
              </a:spcAft>
              <a:defRPr/>
            </a:pPr>
            <a:r>
              <a:rPr lang="de-DE" sz="1400" b="1" dirty="0">
                <a:latin typeface="Verdana" pitchFamily="34" charset="0"/>
              </a:rPr>
              <a:t>KULTURWISSENSCHAFTEN</a:t>
            </a:r>
          </a:p>
          <a:p>
            <a:pPr>
              <a:defRPr/>
            </a:pPr>
            <a:endParaRPr lang="de-DE" dirty="0">
              <a:latin typeface="Verdana" pitchFamily="34" charset="0"/>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 und Inhalt">
    <p:spTree>
      <p:nvGrpSpPr>
        <p:cNvPr id="1" name=""/>
        <p:cNvGrpSpPr/>
        <p:nvPr/>
      </p:nvGrpSpPr>
      <p:grpSpPr>
        <a:xfrm>
          <a:off x="0" y="0"/>
          <a:ext cx="0" cy="0"/>
          <a:chOff x="0" y="0"/>
          <a:chExt cx="0" cy="0"/>
        </a:xfrm>
      </p:grpSpPr>
      <p:sp>
        <p:nvSpPr>
          <p:cNvPr id="11" name="Titel 1"/>
          <p:cNvSpPr>
            <a:spLocks noGrp="1"/>
          </p:cNvSpPr>
          <p:nvPr>
            <p:ph type="title"/>
          </p:nvPr>
        </p:nvSpPr>
        <p:spPr>
          <a:xfrm>
            <a:off x="1332000" y="1501200"/>
            <a:ext cx="7188200" cy="696912"/>
          </a:xfrm>
          <a:prstGeom prst="rect">
            <a:avLst/>
          </a:prstGeom>
        </p:spPr>
        <p:txBody>
          <a:bodyPr/>
          <a:lstStyle/>
          <a:p>
            <a:r>
              <a:rPr lang="en-US" dirty="0" err="1"/>
              <a:t>Titelmasterformat</a:t>
            </a:r>
            <a:r>
              <a:rPr lang="en-US" dirty="0"/>
              <a:t> </a:t>
            </a:r>
            <a:r>
              <a:rPr lang="en-US" dirty="0" err="1"/>
              <a:t>durch</a:t>
            </a:r>
            <a:r>
              <a:rPr lang="en-US" dirty="0"/>
              <a:t> </a:t>
            </a:r>
            <a:r>
              <a:rPr lang="en-US" dirty="0" err="1"/>
              <a:t>Klicken</a:t>
            </a:r>
            <a:r>
              <a:rPr lang="en-US" dirty="0"/>
              <a:t> </a:t>
            </a:r>
            <a:r>
              <a:rPr lang="en-US" dirty="0" err="1"/>
              <a:t>bearbeiten</a:t>
            </a:r>
            <a:endParaRPr lang="de-DE" dirty="0"/>
          </a:p>
        </p:txBody>
      </p:sp>
      <p:sp>
        <p:nvSpPr>
          <p:cNvPr id="5" name="Inhaltsplatzhalter 2"/>
          <p:cNvSpPr>
            <a:spLocks noGrp="1"/>
          </p:cNvSpPr>
          <p:nvPr>
            <p:ph sz="half" idx="1"/>
          </p:nvPr>
        </p:nvSpPr>
        <p:spPr>
          <a:xfrm>
            <a:off x="1331640" y="2340000"/>
            <a:ext cx="7200800" cy="3960440"/>
          </a:xfrm>
          <a:prstGeom prst="rect">
            <a:avLst/>
          </a:prstGeom>
        </p:spPr>
        <p:txBody>
          <a:bodyPr>
            <a:normAutofit/>
          </a:bodyPr>
          <a:lstStyle>
            <a:lvl1pPr marL="0" marR="0" indent="-342900" algn="l" defTabSz="914400" rtl="0" eaLnBrk="1" fontAlgn="auto" latinLnBrk="0" hangingPunct="1">
              <a:lnSpc>
                <a:spcPct val="100000"/>
              </a:lnSpc>
              <a:spcBef>
                <a:spcPts val="0"/>
              </a:spcBef>
              <a:spcAft>
                <a:spcPts val="0"/>
              </a:spcAft>
              <a:buClrTx/>
              <a:buSzTx/>
              <a:buFont typeface="Arial" pitchFamily="34" charset="0"/>
              <a:buNone/>
              <a:tabLst/>
              <a:defRPr sz="2000" b="0" baseline="0"/>
            </a:lvl1pPr>
            <a:lvl2pPr>
              <a:defRPr sz="1600" b="0"/>
            </a:lvl2pPr>
            <a:lvl3pPr>
              <a:defRPr sz="1600" b="0"/>
            </a:lvl3pPr>
            <a:lvl4pPr>
              <a:defRPr sz="1600" b="0"/>
            </a:lvl4pPr>
            <a:lvl5pPr>
              <a:defRPr sz="1600" b="0"/>
            </a:lvl5pPr>
            <a:lvl6pPr>
              <a:defRPr sz="1800"/>
            </a:lvl6pPr>
            <a:lvl7pPr>
              <a:defRPr sz="1800"/>
            </a:lvl7pPr>
            <a:lvl8pPr>
              <a:defRPr sz="1800"/>
            </a:lvl8pPr>
            <a:lvl9pPr>
              <a:defRPr sz="1800"/>
            </a:lvl9pPr>
          </a:lstStyle>
          <a:p>
            <a:pPr marL="0" marR="0" lvl="0" indent="-342900" algn="l" defTabSz="914400" rtl="0" eaLnBrk="1" fontAlgn="auto" latinLnBrk="0" hangingPunct="1">
              <a:lnSpc>
                <a:spcPct val="100000"/>
              </a:lnSpc>
              <a:spcBef>
                <a:spcPts val="0"/>
              </a:spcBef>
              <a:spcAft>
                <a:spcPts val="0"/>
              </a:spcAft>
              <a:buClrTx/>
              <a:buSzTx/>
              <a:buFont typeface="Arial" pitchFamily="34" charset="0"/>
              <a:buNone/>
              <a:tabLst/>
              <a:defRPr/>
            </a:pPr>
            <a:r>
              <a:rPr lang="de-DE" dirty="0"/>
              <a:t>Textmasterformate durch Klicken bearbeiten</a:t>
            </a:r>
          </a:p>
        </p:txBody>
      </p:sp>
      <p:sp>
        <p:nvSpPr>
          <p:cNvPr id="2" name="Foliennummernplatzhalter 1">
            <a:extLst>
              <a:ext uri="{FF2B5EF4-FFF2-40B4-BE49-F238E27FC236}">
                <a16:creationId xmlns:a16="http://schemas.microsoft.com/office/drawing/2014/main" id="{4CE8AF92-DD3A-4C2F-92EC-C14695FBB738}"/>
              </a:ext>
            </a:extLst>
          </p:cNvPr>
          <p:cNvSpPr>
            <a:spLocks noGrp="1"/>
          </p:cNvSpPr>
          <p:nvPr>
            <p:ph type="sldNum" sz="quarter" idx="10"/>
          </p:nvPr>
        </p:nvSpPr>
        <p:spPr/>
        <p:txBody>
          <a:bodyPr/>
          <a:lstStyle/>
          <a:p>
            <a:fld id="{9BBAE405-9238-4745-AB75-58013C9D9462}" type="slidenum">
              <a:rPr lang="de-DE" smtClean="0"/>
              <a:t>‹Nr.›</a:t>
            </a:fld>
            <a:endParaRPr lang="de-DE"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a:xfrm>
            <a:off x="1331640" y="1500173"/>
            <a:ext cx="7355160" cy="506449"/>
          </a:xfrm>
          <a:prstGeom prst="rect">
            <a:avLst/>
          </a:prstGeom>
        </p:spPr>
        <p:txBody>
          <a:bodyPr/>
          <a:lstStyle/>
          <a:p>
            <a:r>
              <a:rPr lang="de-DE" dirty="0"/>
              <a:t>Titelmasterformat durch Klicken bearbeiten</a:t>
            </a:r>
          </a:p>
        </p:txBody>
      </p:sp>
      <p:sp>
        <p:nvSpPr>
          <p:cNvPr id="3" name="Inhaltsplatzhalter 2"/>
          <p:cNvSpPr>
            <a:spLocks noGrp="1"/>
          </p:cNvSpPr>
          <p:nvPr>
            <p:ph sz="half" idx="1"/>
          </p:nvPr>
        </p:nvSpPr>
        <p:spPr>
          <a:xfrm>
            <a:off x="1331640" y="2340000"/>
            <a:ext cx="3600400" cy="4032448"/>
          </a:xfrm>
          <a:prstGeom prst="rect">
            <a:avLst/>
          </a:prstGeom>
        </p:spPr>
        <p:txBody>
          <a:bodyPr>
            <a:normAutofit/>
          </a:bodyPr>
          <a:lstStyle>
            <a:lvl1pPr marL="0">
              <a:defRPr sz="2000" b="0"/>
            </a:lvl1pPr>
            <a:lvl2pPr>
              <a:defRPr sz="1600" b="0"/>
            </a:lvl2pPr>
            <a:lvl3pPr>
              <a:defRPr sz="1600" b="0"/>
            </a:lvl3pPr>
            <a:lvl4pPr>
              <a:defRPr sz="1600" b="0"/>
            </a:lvl4pPr>
            <a:lvl5pPr>
              <a:defRPr sz="1600" b="0"/>
            </a:lvl5pPr>
            <a:lvl6pPr>
              <a:defRPr sz="1800"/>
            </a:lvl6pPr>
            <a:lvl7pPr>
              <a:defRPr sz="1800"/>
            </a:lvl7pPr>
            <a:lvl8pPr>
              <a:defRPr sz="1800"/>
            </a:lvl8pPr>
            <a:lvl9pPr>
              <a:defRPr sz="1800"/>
            </a:lvl9pPr>
          </a:lstStyle>
          <a:p>
            <a:pPr lvl="0"/>
            <a:r>
              <a:rPr lang="de-DE" dirty="0"/>
              <a:t>Textmasterformate durch Klicken bearbeiten</a:t>
            </a:r>
          </a:p>
        </p:txBody>
      </p:sp>
      <p:sp>
        <p:nvSpPr>
          <p:cNvPr id="4" name="Inhaltsplatzhalter 3"/>
          <p:cNvSpPr>
            <a:spLocks noGrp="1"/>
          </p:cNvSpPr>
          <p:nvPr>
            <p:ph sz="half" idx="2"/>
          </p:nvPr>
        </p:nvSpPr>
        <p:spPr>
          <a:xfrm>
            <a:off x="5076056" y="2340000"/>
            <a:ext cx="3610744" cy="4032448"/>
          </a:xfrm>
          <a:prstGeom prst="rect">
            <a:avLst/>
          </a:prstGeom>
        </p:spPr>
        <p:txBody>
          <a:bodyPr>
            <a:normAutofit/>
          </a:bodyPr>
          <a:lstStyle>
            <a:lvl1pPr marL="0">
              <a:defRPr sz="2000" b="0" baseline="0"/>
            </a:lvl1pPr>
            <a:lvl2pPr>
              <a:defRPr sz="1600" b="0"/>
            </a:lvl2pPr>
            <a:lvl3pPr>
              <a:defRPr sz="1600" b="0"/>
            </a:lvl3pPr>
            <a:lvl4pPr>
              <a:defRPr sz="1600" b="0"/>
            </a:lvl4pPr>
            <a:lvl5pPr>
              <a:defRPr sz="1600" b="0"/>
            </a:lvl5pPr>
            <a:lvl6pPr>
              <a:defRPr sz="1800"/>
            </a:lvl6pPr>
            <a:lvl7pPr>
              <a:defRPr sz="1800"/>
            </a:lvl7pPr>
            <a:lvl8pPr>
              <a:defRPr sz="1800"/>
            </a:lvl8pPr>
            <a:lvl9pPr>
              <a:defRPr sz="1800"/>
            </a:lvl9pPr>
          </a:lstStyle>
          <a:p>
            <a:pPr lvl="0"/>
            <a:r>
              <a:rPr lang="de-DE" dirty="0"/>
              <a:t>Textmasterformate durch Klicken bearbeiten</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1_Titelfolie">
    <p:spTree>
      <p:nvGrpSpPr>
        <p:cNvPr id="1" name=""/>
        <p:cNvGrpSpPr/>
        <p:nvPr/>
      </p:nvGrpSpPr>
      <p:grpSpPr>
        <a:xfrm>
          <a:off x="0" y="0"/>
          <a:ext cx="0" cy="0"/>
          <a:chOff x="0" y="0"/>
          <a:chExt cx="0" cy="0"/>
        </a:xfrm>
      </p:grpSpPr>
      <p:sp>
        <p:nvSpPr>
          <p:cNvPr id="2" name="Titel 1"/>
          <p:cNvSpPr>
            <a:spLocks noGrp="1"/>
          </p:cNvSpPr>
          <p:nvPr>
            <p:ph type="ctrTitle"/>
          </p:nvPr>
        </p:nvSpPr>
        <p:spPr>
          <a:xfrm>
            <a:off x="1333872" y="2130425"/>
            <a:ext cx="7198568" cy="1470025"/>
          </a:xfrm>
          <a:prstGeom prst="rect">
            <a:avLst/>
          </a:prstGeom>
        </p:spPr>
        <p:txBody>
          <a:bodyPr/>
          <a:lstStyle/>
          <a:p>
            <a:r>
              <a:rPr lang="de-DE" dirty="0"/>
              <a:t>Titelmasterformat durch Klicken bearbeiten</a:t>
            </a:r>
          </a:p>
        </p:txBody>
      </p:sp>
      <p:sp>
        <p:nvSpPr>
          <p:cNvPr id="3" name="Untertitel 2"/>
          <p:cNvSpPr>
            <a:spLocks noGrp="1"/>
          </p:cNvSpPr>
          <p:nvPr>
            <p:ph type="subTitle" idx="1"/>
          </p:nvPr>
        </p:nvSpPr>
        <p:spPr>
          <a:xfrm>
            <a:off x="1331640" y="3933056"/>
            <a:ext cx="7272808" cy="1752600"/>
          </a:xfrm>
          <a:prstGeom prst="rect">
            <a:avLst/>
          </a:prstGeom>
        </p:spPr>
        <p:txBody>
          <a:bodyPr/>
          <a:lstStyle>
            <a:lvl1pPr marL="0" indent="0" algn="l">
              <a:buNone/>
              <a:defRPr sz="20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dirty="0"/>
              <a:t>Formatvorlage des Untertitelmasters durch Klicken bearbeiten</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nhalt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1331640" y="1501200"/>
            <a:ext cx="3008313" cy="958427"/>
          </a:xfrm>
          <a:prstGeom prst="rect">
            <a:avLst/>
          </a:prstGeom>
        </p:spPr>
        <p:txBody>
          <a:bodyPr anchor="b"/>
          <a:lstStyle>
            <a:lvl1pPr algn="l">
              <a:defRPr sz="2000" b="1"/>
            </a:lvl1pPr>
          </a:lstStyle>
          <a:p>
            <a:r>
              <a:rPr lang="de-DE" dirty="0"/>
              <a:t>Titelmasterformat durch Klicken bearbeiten</a:t>
            </a:r>
          </a:p>
        </p:txBody>
      </p:sp>
      <p:sp>
        <p:nvSpPr>
          <p:cNvPr id="4" name="Textplatzhalter 3"/>
          <p:cNvSpPr>
            <a:spLocks noGrp="1"/>
          </p:cNvSpPr>
          <p:nvPr>
            <p:ph type="body" sz="half" idx="2"/>
          </p:nvPr>
        </p:nvSpPr>
        <p:spPr>
          <a:xfrm>
            <a:off x="1331640" y="2731244"/>
            <a:ext cx="3008313" cy="3362052"/>
          </a:xfrm>
          <a:prstGeom prst="rect">
            <a:avLst/>
          </a:prstGeom>
        </p:spPr>
        <p:txBody>
          <a:bodyPr>
            <a:normAutofit/>
          </a:bodyPr>
          <a:lstStyle>
            <a:lvl1pPr marL="0" indent="0">
              <a:buNone/>
              <a:defRPr sz="2000" b="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dirty="0"/>
              <a:t>Textmasterformate durch Klicken bearbeiten</a:t>
            </a:r>
          </a:p>
        </p:txBody>
      </p:sp>
      <p:sp>
        <p:nvSpPr>
          <p:cNvPr id="9" name="Inhaltsplatzhalter 2"/>
          <p:cNvSpPr>
            <a:spLocks noGrp="1"/>
          </p:cNvSpPr>
          <p:nvPr>
            <p:ph sz="half" idx="1"/>
          </p:nvPr>
        </p:nvSpPr>
        <p:spPr>
          <a:xfrm>
            <a:off x="4499992" y="1501200"/>
            <a:ext cx="3744416" cy="4592096"/>
          </a:xfrm>
          <a:prstGeom prst="rect">
            <a:avLst/>
          </a:prstGeom>
        </p:spPr>
        <p:txBody>
          <a:bodyPr>
            <a:normAutofit/>
          </a:bodyPr>
          <a:lstStyle>
            <a:lvl1pPr marL="0">
              <a:defRPr sz="2400" b="1">
                <a:latin typeface="Verdana" pitchFamily="34" charset="0"/>
              </a:defRPr>
            </a:lvl1pPr>
            <a:lvl2pPr>
              <a:defRPr sz="1600" b="0"/>
            </a:lvl2pPr>
            <a:lvl3pPr>
              <a:defRPr sz="1600" b="0"/>
            </a:lvl3pPr>
            <a:lvl4pPr>
              <a:defRPr sz="1600" b="0"/>
            </a:lvl4pPr>
            <a:lvl5pPr>
              <a:defRPr sz="1600" b="0"/>
            </a:lvl5pPr>
            <a:lvl6pPr>
              <a:defRPr sz="1800"/>
            </a:lvl6pPr>
            <a:lvl7pPr>
              <a:defRPr sz="1800"/>
            </a:lvl7pPr>
            <a:lvl8pPr>
              <a:defRPr sz="1800"/>
            </a:lvl8pPr>
            <a:lvl9pPr>
              <a:defRPr sz="1800"/>
            </a:lvl9pPr>
          </a:lstStyle>
          <a:p>
            <a:pPr lvl="0"/>
            <a:r>
              <a:rPr lang="de-DE" dirty="0"/>
              <a:t>Textmasterformate durch Klicken bearbeiten</a:t>
            </a: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18" descr="Bild3_"/>
          <p:cNvPicPr>
            <a:picLocks noChangeAspect="1" noChangeArrowheads="1"/>
          </p:cNvPicPr>
          <p:nvPr userDrawn="1"/>
        </p:nvPicPr>
        <p:blipFill>
          <a:blip r:embed="rId7" cstate="print"/>
          <a:srcRect/>
          <a:stretch>
            <a:fillRect/>
          </a:stretch>
        </p:blipFill>
        <p:spPr bwMode="auto">
          <a:xfrm>
            <a:off x="107950" y="115888"/>
            <a:ext cx="2444750" cy="1158875"/>
          </a:xfrm>
          <a:prstGeom prst="rect">
            <a:avLst/>
          </a:prstGeom>
          <a:noFill/>
        </p:spPr>
      </p:pic>
      <p:sp>
        <p:nvSpPr>
          <p:cNvPr id="9" name="Rectangle 10"/>
          <p:cNvSpPr>
            <a:spLocks noChangeAspect="1" noChangeArrowheads="1"/>
          </p:cNvSpPr>
          <p:nvPr userDrawn="1"/>
        </p:nvSpPr>
        <p:spPr bwMode="auto">
          <a:xfrm>
            <a:off x="1331913" y="0"/>
            <a:ext cx="3906044" cy="461963"/>
          </a:xfrm>
          <a:prstGeom prst="rect">
            <a:avLst/>
          </a:prstGeom>
          <a:solidFill>
            <a:schemeClr val="bg1">
              <a:lumMod val="50000"/>
            </a:schemeClr>
          </a:solidFill>
          <a:ln w="9525">
            <a:noFill/>
            <a:miter lim="800000"/>
            <a:headEnd/>
            <a:tailEnd/>
          </a:ln>
          <a:effectLst/>
        </p:spPr>
        <p:txBody>
          <a:bodyPr wrap="none" anchor="ctr"/>
          <a:lstStyle/>
          <a:p>
            <a:endParaRPr lang="de-DE"/>
          </a:p>
        </p:txBody>
      </p:sp>
      <p:sp>
        <p:nvSpPr>
          <p:cNvPr id="10" name="Rectangle 11"/>
          <p:cNvSpPr>
            <a:spLocks noChangeAspect="1" noChangeArrowheads="1"/>
          </p:cNvSpPr>
          <p:nvPr userDrawn="1"/>
        </p:nvSpPr>
        <p:spPr bwMode="auto">
          <a:xfrm>
            <a:off x="5237957" y="0"/>
            <a:ext cx="3906044" cy="461963"/>
          </a:xfrm>
          <a:prstGeom prst="rect">
            <a:avLst/>
          </a:prstGeom>
          <a:solidFill>
            <a:srgbClr val="9C004B"/>
          </a:solidFill>
          <a:ln w="9525">
            <a:noFill/>
            <a:miter lim="800000"/>
            <a:headEnd/>
            <a:tailEnd/>
          </a:ln>
          <a:effectLst/>
        </p:spPr>
        <p:txBody>
          <a:bodyPr wrap="none" anchor="ctr"/>
          <a:lstStyle/>
          <a:p>
            <a:endParaRPr lang="de-DE"/>
          </a:p>
        </p:txBody>
      </p:sp>
      <p:sp>
        <p:nvSpPr>
          <p:cNvPr id="8" name="Rectangle 16"/>
          <p:cNvSpPr txBox="1">
            <a:spLocks noChangeArrowheads="1"/>
          </p:cNvSpPr>
          <p:nvPr userDrawn="1"/>
        </p:nvSpPr>
        <p:spPr bwMode="auto">
          <a:xfrm>
            <a:off x="5273675" y="549275"/>
            <a:ext cx="3690938" cy="863600"/>
          </a:xfrm>
          <a:prstGeom prst="rect">
            <a:avLst/>
          </a:prstGeom>
          <a:noFill/>
          <a:ln w="9525">
            <a:noFill/>
            <a:miter lim="800000"/>
            <a:headEnd/>
            <a:tailEnd/>
          </a:ln>
          <a:effectLst/>
        </p:spPr>
        <p:txBody>
          <a:bodyPr lIns="0" tIns="0" rIns="0" bIns="0"/>
          <a:lstStyle>
            <a:lvl1pPr>
              <a:lnSpc>
                <a:spcPts val="1200"/>
              </a:lnSpc>
              <a:defRPr sz="1200" b="1">
                <a:latin typeface="+mn-lt"/>
              </a:defRPr>
            </a:lvl1pPr>
          </a:lstStyle>
          <a:p>
            <a:pPr>
              <a:lnSpc>
                <a:spcPct val="100000"/>
              </a:lnSpc>
              <a:spcAft>
                <a:spcPts val="300"/>
              </a:spcAft>
              <a:defRPr/>
            </a:pPr>
            <a:r>
              <a:rPr lang="de-DE" dirty="0">
                <a:latin typeface="Verdana" pitchFamily="34" charset="0"/>
              </a:rPr>
              <a:t>Halbhuber, Fehle</a:t>
            </a:r>
            <a:br>
              <a:rPr lang="de-DE" b="0" dirty="0">
                <a:latin typeface="Verdana" pitchFamily="34" charset="0"/>
              </a:rPr>
            </a:br>
            <a:r>
              <a:rPr lang="de-DE" b="0" dirty="0">
                <a:latin typeface="Verdana" pitchFamily="34" charset="0"/>
              </a:rPr>
              <a:t>Lehrstuhl Medieninformatik</a:t>
            </a:r>
          </a:p>
          <a:p>
            <a:pPr>
              <a:lnSpc>
                <a:spcPct val="100000"/>
              </a:lnSpc>
              <a:spcAft>
                <a:spcPts val="300"/>
              </a:spcAft>
              <a:defRPr/>
            </a:pPr>
            <a:r>
              <a:rPr lang="de-DE" sz="1000" dirty="0">
                <a:latin typeface="Verdana" pitchFamily="34" charset="0"/>
              </a:rPr>
              <a:t>FAKULTÄT FÜR SPRACH-, LITERATUR- UND</a:t>
            </a:r>
          </a:p>
          <a:p>
            <a:pPr>
              <a:lnSpc>
                <a:spcPct val="100000"/>
              </a:lnSpc>
              <a:spcAft>
                <a:spcPts val="300"/>
              </a:spcAft>
              <a:defRPr/>
            </a:pPr>
            <a:r>
              <a:rPr lang="de-DE" sz="1000" dirty="0">
                <a:latin typeface="Verdana" pitchFamily="34" charset="0"/>
              </a:rPr>
              <a:t>KULTURWISSENSCHAFTEN</a:t>
            </a:r>
          </a:p>
        </p:txBody>
      </p:sp>
      <p:sp>
        <p:nvSpPr>
          <p:cNvPr id="2" name="Foliennummernplatzhalter 1">
            <a:extLst>
              <a:ext uri="{FF2B5EF4-FFF2-40B4-BE49-F238E27FC236}">
                <a16:creationId xmlns:a16="http://schemas.microsoft.com/office/drawing/2014/main" id="{4F99288B-88F2-48FE-8A8C-5FF3B7E352BC}"/>
              </a:ext>
            </a:extLst>
          </p:cNvPr>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BAE405-9238-4745-AB75-58013C9D9462}" type="slidenum">
              <a:rPr lang="de-DE" smtClean="0"/>
              <a:t>‹Nr.›</a:t>
            </a:fld>
            <a:endParaRPr lang="de-DE"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4" r:id="rId4"/>
    <p:sldLayoutId id="2147483655" r:id="rId5"/>
  </p:sldLayoutIdLst>
  <p:hf hdr="0" ftr="0" dt="0"/>
  <p:txStyles>
    <p:titleStyle>
      <a:lvl1pPr algn="l" defTabSz="914400" rtl="0" eaLnBrk="1" latinLnBrk="0" hangingPunct="1">
        <a:spcBef>
          <a:spcPct val="0"/>
        </a:spcBef>
        <a:buNone/>
        <a:defRPr sz="2400" b="1" kern="1200">
          <a:solidFill>
            <a:schemeClr val="tx1"/>
          </a:solidFill>
          <a:latin typeface="Verdana" pitchFamily="34" charset="0"/>
          <a:ea typeface="+mj-ea"/>
          <a:cs typeface="+mj-cs"/>
        </a:defRPr>
      </a:lvl1pPr>
    </p:titleStyle>
    <p:bodyStyle>
      <a:lvl1pPr marL="342900" marR="0" indent="-342900" algn="l" defTabSz="914400" rtl="0" eaLnBrk="1" fontAlgn="auto" latinLnBrk="0" hangingPunct="1">
        <a:lnSpc>
          <a:spcPct val="100000"/>
        </a:lnSpc>
        <a:spcBef>
          <a:spcPts val="0"/>
        </a:spcBef>
        <a:spcAft>
          <a:spcPts val="0"/>
        </a:spcAft>
        <a:buClrTx/>
        <a:buSzTx/>
        <a:buFont typeface="Arial" pitchFamily="34" charset="0"/>
        <a:buNone/>
        <a:tabLst/>
        <a:defRPr sz="1600" b="1" kern="1200">
          <a:solidFill>
            <a:schemeClr val="tx1"/>
          </a:solidFill>
          <a:latin typeface="Verdana" pitchFamily="34" charset="0"/>
          <a:ea typeface="+mn-ea"/>
          <a:cs typeface="+mn-cs"/>
        </a:defRPr>
      </a:lvl1pPr>
      <a:lvl2pPr marL="742950" marR="0" indent="-285750" algn="l" defTabSz="914400" rtl="0" eaLnBrk="1" fontAlgn="auto" latinLnBrk="0" hangingPunct="1">
        <a:lnSpc>
          <a:spcPct val="100000"/>
        </a:lnSpc>
        <a:spcBef>
          <a:spcPts val="0"/>
        </a:spcBef>
        <a:spcAft>
          <a:spcPts val="0"/>
        </a:spcAft>
        <a:buClrTx/>
        <a:buSzTx/>
        <a:buFont typeface="Arial" pitchFamily="34" charset="0"/>
        <a:buNone/>
        <a:tabLst/>
        <a:defRPr sz="1600" kern="1200">
          <a:solidFill>
            <a:schemeClr val="tx1"/>
          </a:solidFill>
          <a:latin typeface="Verdana" pitchFamily="34" charset="0"/>
          <a:ea typeface="+mn-ea"/>
          <a:cs typeface="+mn-cs"/>
        </a:defRPr>
      </a:lvl2pPr>
      <a:lvl3pPr marL="1143000" marR="0" indent="-228600" algn="l" defTabSz="914400" rtl="0" eaLnBrk="1" fontAlgn="auto" latinLnBrk="0" hangingPunct="1">
        <a:lnSpc>
          <a:spcPct val="100000"/>
        </a:lnSpc>
        <a:spcBef>
          <a:spcPts val="0"/>
        </a:spcBef>
        <a:spcAft>
          <a:spcPts val="0"/>
        </a:spcAft>
        <a:buClrTx/>
        <a:buSzTx/>
        <a:buFont typeface="Arial" pitchFamily="34" charset="0"/>
        <a:buChar char="•"/>
        <a:tabLst/>
        <a:defRPr sz="1600" kern="1200">
          <a:solidFill>
            <a:schemeClr val="tx1"/>
          </a:solidFill>
          <a:latin typeface="Verdana" pitchFamily="34" charset="0"/>
          <a:ea typeface="+mn-ea"/>
          <a:cs typeface="+mn-cs"/>
        </a:defRPr>
      </a:lvl3pPr>
      <a:lvl4pPr marL="1600200" marR="0" indent="-228600" algn="l" defTabSz="914400" rtl="0" eaLnBrk="1" fontAlgn="auto" latinLnBrk="0" hangingPunct="1">
        <a:lnSpc>
          <a:spcPct val="100000"/>
        </a:lnSpc>
        <a:spcBef>
          <a:spcPts val="0"/>
        </a:spcBef>
        <a:spcAft>
          <a:spcPts val="0"/>
        </a:spcAft>
        <a:buClrTx/>
        <a:buSzTx/>
        <a:buFont typeface="Arial" pitchFamily="34" charset="0"/>
        <a:buChar char="–"/>
        <a:tabLst/>
        <a:defRPr sz="1600" kern="1200">
          <a:solidFill>
            <a:schemeClr val="tx1"/>
          </a:solidFill>
          <a:latin typeface="Verdana" pitchFamily="34" charset="0"/>
          <a:ea typeface="+mn-ea"/>
          <a:cs typeface="+mn-cs"/>
        </a:defRPr>
      </a:lvl4pPr>
      <a:lvl5pPr marL="2057400" marR="0" indent="-228600" algn="l" defTabSz="914400" rtl="0" eaLnBrk="1" fontAlgn="auto" latinLnBrk="0" hangingPunct="1">
        <a:lnSpc>
          <a:spcPct val="100000"/>
        </a:lnSpc>
        <a:spcBef>
          <a:spcPts val="0"/>
        </a:spcBef>
        <a:spcAft>
          <a:spcPts val="0"/>
        </a:spcAft>
        <a:buClrTx/>
        <a:buSzTx/>
        <a:buFont typeface="Arial" pitchFamily="34" charset="0"/>
        <a:buChar char="»"/>
        <a:tabLst/>
        <a:defRPr sz="1600" kern="1200">
          <a:solidFill>
            <a:schemeClr val="tx1"/>
          </a:solidFill>
          <a:latin typeface="Verdana"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7668864D-1257-41C8-9ABD-78DA7F3C86F7}"/>
              </a:ext>
            </a:extLst>
          </p:cNvPr>
          <p:cNvSpPr>
            <a:spLocks noGrp="1"/>
          </p:cNvSpPr>
          <p:nvPr>
            <p:ph type="body" sz="quarter" idx="11"/>
          </p:nvPr>
        </p:nvSpPr>
        <p:spPr>
          <a:xfrm>
            <a:off x="3059832" y="1700808"/>
            <a:ext cx="5892646" cy="500066"/>
          </a:xfrm>
        </p:spPr>
        <p:txBody>
          <a:bodyPr/>
          <a:lstStyle/>
          <a:p>
            <a:r>
              <a:rPr lang="de-DE" dirty="0"/>
              <a:t>3D Modellierung der </a:t>
            </a:r>
            <a:r>
              <a:rPr lang="de-DE" dirty="0" err="1"/>
              <a:t>Bavariathek</a:t>
            </a:r>
            <a:endParaRPr lang="de-DE" dirty="0"/>
          </a:p>
          <a:p>
            <a:endParaRPr lang="de-DE" dirty="0"/>
          </a:p>
        </p:txBody>
      </p:sp>
    </p:spTree>
    <p:extLst>
      <p:ext uri="{BB962C8B-B14F-4D97-AF65-F5344CB8AC3E}">
        <p14:creationId xmlns:p14="http://schemas.microsoft.com/office/powerpoint/2010/main" val="26252949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2B7CB5C-C934-475E-B022-4AE4A0EF4954}"/>
              </a:ext>
            </a:extLst>
          </p:cNvPr>
          <p:cNvSpPr>
            <a:spLocks noGrp="1"/>
          </p:cNvSpPr>
          <p:nvPr>
            <p:ph type="title"/>
          </p:nvPr>
        </p:nvSpPr>
        <p:spPr/>
        <p:txBody>
          <a:bodyPr/>
          <a:lstStyle/>
          <a:p>
            <a:r>
              <a:rPr lang="de-DE" dirty="0"/>
              <a:t>Detail: Fenster</a:t>
            </a:r>
          </a:p>
        </p:txBody>
      </p:sp>
      <p:pic>
        <p:nvPicPr>
          <p:cNvPr id="6" name="Inhaltsplatzhalter 5">
            <a:extLst>
              <a:ext uri="{FF2B5EF4-FFF2-40B4-BE49-F238E27FC236}">
                <a16:creationId xmlns:a16="http://schemas.microsoft.com/office/drawing/2014/main" id="{8B52A7D0-3E55-4224-B7CE-F29CA96565E2}"/>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1411640" y="2339975"/>
            <a:ext cx="7041445" cy="3960813"/>
          </a:xfrm>
        </p:spPr>
      </p:pic>
      <p:sp>
        <p:nvSpPr>
          <p:cNvPr id="4" name="Foliennummernplatzhalter 3">
            <a:extLst>
              <a:ext uri="{FF2B5EF4-FFF2-40B4-BE49-F238E27FC236}">
                <a16:creationId xmlns:a16="http://schemas.microsoft.com/office/drawing/2014/main" id="{44B77410-6119-4263-A09E-B50549895226}"/>
              </a:ext>
            </a:extLst>
          </p:cNvPr>
          <p:cNvSpPr>
            <a:spLocks noGrp="1"/>
          </p:cNvSpPr>
          <p:nvPr>
            <p:ph type="sldNum" sz="quarter" idx="10"/>
          </p:nvPr>
        </p:nvSpPr>
        <p:spPr/>
        <p:txBody>
          <a:bodyPr/>
          <a:lstStyle/>
          <a:p>
            <a:fld id="{9BBAE405-9238-4745-AB75-58013C9D9462}" type="slidenum">
              <a:rPr lang="de-DE" smtClean="0"/>
              <a:t>10</a:t>
            </a:fld>
            <a:endParaRPr lang="de-DE" dirty="0"/>
          </a:p>
        </p:txBody>
      </p:sp>
    </p:spTree>
    <p:extLst>
      <p:ext uri="{BB962C8B-B14F-4D97-AF65-F5344CB8AC3E}">
        <p14:creationId xmlns:p14="http://schemas.microsoft.com/office/powerpoint/2010/main" val="4185103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8E05BA8-B28C-404B-BB0C-71E205D477ED}"/>
              </a:ext>
            </a:extLst>
          </p:cNvPr>
          <p:cNvSpPr>
            <a:spLocks noGrp="1"/>
          </p:cNvSpPr>
          <p:nvPr>
            <p:ph type="title"/>
          </p:nvPr>
        </p:nvSpPr>
        <p:spPr/>
        <p:txBody>
          <a:bodyPr/>
          <a:lstStyle/>
          <a:p>
            <a:r>
              <a:rPr lang="de-DE" dirty="0"/>
              <a:t>Detail: Fenster</a:t>
            </a:r>
          </a:p>
        </p:txBody>
      </p:sp>
      <p:pic>
        <p:nvPicPr>
          <p:cNvPr id="6" name="Inhaltsplatzhalter 5">
            <a:extLst>
              <a:ext uri="{FF2B5EF4-FFF2-40B4-BE49-F238E27FC236}">
                <a16:creationId xmlns:a16="http://schemas.microsoft.com/office/drawing/2014/main" id="{892E3F90-C0AB-4F96-953E-CD3335EC9B0A}"/>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1979712" y="2708920"/>
            <a:ext cx="5657850" cy="2724150"/>
          </a:xfrm>
        </p:spPr>
      </p:pic>
      <p:sp>
        <p:nvSpPr>
          <p:cNvPr id="4" name="Foliennummernplatzhalter 3">
            <a:extLst>
              <a:ext uri="{FF2B5EF4-FFF2-40B4-BE49-F238E27FC236}">
                <a16:creationId xmlns:a16="http://schemas.microsoft.com/office/drawing/2014/main" id="{A1022CD3-03A2-4593-8C92-9F68C83E859C}"/>
              </a:ext>
            </a:extLst>
          </p:cNvPr>
          <p:cNvSpPr>
            <a:spLocks noGrp="1"/>
          </p:cNvSpPr>
          <p:nvPr>
            <p:ph type="sldNum" sz="quarter" idx="10"/>
          </p:nvPr>
        </p:nvSpPr>
        <p:spPr/>
        <p:txBody>
          <a:bodyPr/>
          <a:lstStyle/>
          <a:p>
            <a:fld id="{9BBAE405-9238-4745-AB75-58013C9D9462}" type="slidenum">
              <a:rPr lang="de-DE" smtClean="0"/>
              <a:t>11</a:t>
            </a:fld>
            <a:endParaRPr lang="de-DE" dirty="0"/>
          </a:p>
        </p:txBody>
      </p:sp>
    </p:spTree>
    <p:extLst>
      <p:ext uri="{BB962C8B-B14F-4D97-AF65-F5344CB8AC3E}">
        <p14:creationId xmlns:p14="http://schemas.microsoft.com/office/powerpoint/2010/main" val="3505044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E66E23A-23EA-41F3-8AD5-EA68859DAEE3}"/>
              </a:ext>
            </a:extLst>
          </p:cNvPr>
          <p:cNvSpPr>
            <a:spLocks noGrp="1"/>
          </p:cNvSpPr>
          <p:nvPr>
            <p:ph type="title"/>
          </p:nvPr>
        </p:nvSpPr>
        <p:spPr/>
        <p:txBody>
          <a:bodyPr/>
          <a:lstStyle/>
          <a:p>
            <a:r>
              <a:rPr lang="de-DE" dirty="0"/>
              <a:t>Detail: Fenster</a:t>
            </a:r>
          </a:p>
        </p:txBody>
      </p:sp>
      <p:pic>
        <p:nvPicPr>
          <p:cNvPr id="6" name="Inhaltsplatzhalter 5">
            <a:extLst>
              <a:ext uri="{FF2B5EF4-FFF2-40B4-BE49-F238E27FC236}">
                <a16:creationId xmlns:a16="http://schemas.microsoft.com/office/drawing/2014/main" id="{0175A2A7-7F7C-4C25-9FE5-B607DAEBFE4F}"/>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1411640" y="2339975"/>
            <a:ext cx="7041445" cy="3960813"/>
          </a:xfrm>
        </p:spPr>
      </p:pic>
      <p:sp>
        <p:nvSpPr>
          <p:cNvPr id="4" name="Foliennummernplatzhalter 3">
            <a:extLst>
              <a:ext uri="{FF2B5EF4-FFF2-40B4-BE49-F238E27FC236}">
                <a16:creationId xmlns:a16="http://schemas.microsoft.com/office/drawing/2014/main" id="{7C5E8CD8-56E2-43F0-8D99-A520667D16B5}"/>
              </a:ext>
            </a:extLst>
          </p:cNvPr>
          <p:cNvSpPr>
            <a:spLocks noGrp="1"/>
          </p:cNvSpPr>
          <p:nvPr>
            <p:ph type="sldNum" sz="quarter" idx="10"/>
          </p:nvPr>
        </p:nvSpPr>
        <p:spPr/>
        <p:txBody>
          <a:bodyPr/>
          <a:lstStyle/>
          <a:p>
            <a:fld id="{9BBAE405-9238-4745-AB75-58013C9D9462}" type="slidenum">
              <a:rPr lang="de-DE" smtClean="0"/>
              <a:t>12</a:t>
            </a:fld>
            <a:endParaRPr lang="de-DE" dirty="0"/>
          </a:p>
        </p:txBody>
      </p:sp>
    </p:spTree>
    <p:extLst>
      <p:ext uri="{BB962C8B-B14F-4D97-AF65-F5344CB8AC3E}">
        <p14:creationId xmlns:p14="http://schemas.microsoft.com/office/powerpoint/2010/main" val="37121269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5BF54BD-D295-4071-9860-3449DE22F812}"/>
              </a:ext>
            </a:extLst>
          </p:cNvPr>
          <p:cNvSpPr>
            <a:spLocks noGrp="1"/>
          </p:cNvSpPr>
          <p:nvPr>
            <p:ph type="title"/>
          </p:nvPr>
        </p:nvSpPr>
        <p:spPr/>
        <p:txBody>
          <a:bodyPr/>
          <a:lstStyle/>
          <a:p>
            <a:r>
              <a:rPr lang="de-DE" dirty="0"/>
              <a:t>Detail: Eingang</a:t>
            </a:r>
          </a:p>
        </p:txBody>
      </p:sp>
      <p:sp>
        <p:nvSpPr>
          <p:cNvPr id="4" name="Foliennummernplatzhalter 3">
            <a:extLst>
              <a:ext uri="{FF2B5EF4-FFF2-40B4-BE49-F238E27FC236}">
                <a16:creationId xmlns:a16="http://schemas.microsoft.com/office/drawing/2014/main" id="{8922C1DD-422A-4DF5-A3A5-711A5FB1F17D}"/>
              </a:ext>
            </a:extLst>
          </p:cNvPr>
          <p:cNvSpPr>
            <a:spLocks noGrp="1"/>
          </p:cNvSpPr>
          <p:nvPr>
            <p:ph type="sldNum" sz="quarter" idx="10"/>
          </p:nvPr>
        </p:nvSpPr>
        <p:spPr/>
        <p:txBody>
          <a:bodyPr/>
          <a:lstStyle/>
          <a:p>
            <a:fld id="{9BBAE405-9238-4745-AB75-58013C9D9462}" type="slidenum">
              <a:rPr lang="de-DE" smtClean="0"/>
              <a:t>13</a:t>
            </a:fld>
            <a:endParaRPr lang="de-DE" dirty="0"/>
          </a:p>
        </p:txBody>
      </p:sp>
      <p:pic>
        <p:nvPicPr>
          <p:cNvPr id="10" name="Inhaltsplatzhalter 9">
            <a:extLst>
              <a:ext uri="{FF2B5EF4-FFF2-40B4-BE49-F238E27FC236}">
                <a16:creationId xmlns:a16="http://schemas.microsoft.com/office/drawing/2014/main" id="{C3C0A1C5-6965-4580-88D5-03AEC6AB7660}"/>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2334884" y="2198112"/>
            <a:ext cx="4608512" cy="1803741"/>
          </a:xfrm>
        </p:spPr>
      </p:pic>
      <p:pic>
        <p:nvPicPr>
          <p:cNvPr id="12" name="Grafik 11">
            <a:extLst>
              <a:ext uri="{FF2B5EF4-FFF2-40B4-BE49-F238E27FC236}">
                <a16:creationId xmlns:a16="http://schemas.microsoft.com/office/drawing/2014/main" id="{249977D4-E20E-4DEE-B250-A0310E004755}"/>
              </a:ext>
            </a:extLst>
          </p:cNvPr>
          <p:cNvPicPr>
            <a:picLocks noChangeAspect="1"/>
          </p:cNvPicPr>
          <p:nvPr/>
        </p:nvPicPr>
        <p:blipFill rotWithShape="1">
          <a:blip r:embed="rId4">
            <a:extLst>
              <a:ext uri="{28A0092B-C50C-407E-A947-70E740481C1C}">
                <a14:useLocalDpi xmlns:a14="http://schemas.microsoft.com/office/drawing/2010/main" val="0"/>
              </a:ext>
            </a:extLst>
          </a:blip>
          <a:srcRect b="24796"/>
          <a:stretch/>
        </p:blipFill>
        <p:spPr>
          <a:xfrm>
            <a:off x="2339752" y="4139322"/>
            <a:ext cx="4603644" cy="1947427"/>
          </a:xfrm>
          <a:prstGeom prst="rect">
            <a:avLst/>
          </a:prstGeom>
        </p:spPr>
      </p:pic>
    </p:spTree>
    <p:extLst>
      <p:ext uri="{BB962C8B-B14F-4D97-AF65-F5344CB8AC3E}">
        <p14:creationId xmlns:p14="http://schemas.microsoft.com/office/powerpoint/2010/main" val="38252944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8C2FDB2-E114-4ADE-8EA7-C20CD2D856AD}"/>
              </a:ext>
            </a:extLst>
          </p:cNvPr>
          <p:cNvSpPr>
            <a:spLocks noGrp="1"/>
          </p:cNvSpPr>
          <p:nvPr>
            <p:ph type="title"/>
          </p:nvPr>
        </p:nvSpPr>
        <p:spPr/>
        <p:txBody>
          <a:bodyPr/>
          <a:lstStyle/>
          <a:p>
            <a:r>
              <a:rPr lang="de-DE" dirty="0"/>
              <a:t>Detail: Eingang</a:t>
            </a:r>
          </a:p>
        </p:txBody>
      </p:sp>
      <p:pic>
        <p:nvPicPr>
          <p:cNvPr id="6" name="Inhaltsplatzhalter 5">
            <a:extLst>
              <a:ext uri="{FF2B5EF4-FFF2-40B4-BE49-F238E27FC236}">
                <a16:creationId xmlns:a16="http://schemas.microsoft.com/office/drawing/2014/main" id="{E286827F-0CB7-4BE4-A93D-FC45AB5B6BAA}"/>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1411640" y="2339975"/>
            <a:ext cx="7041445" cy="3960813"/>
          </a:xfrm>
        </p:spPr>
      </p:pic>
      <p:sp>
        <p:nvSpPr>
          <p:cNvPr id="4" name="Foliennummernplatzhalter 3">
            <a:extLst>
              <a:ext uri="{FF2B5EF4-FFF2-40B4-BE49-F238E27FC236}">
                <a16:creationId xmlns:a16="http://schemas.microsoft.com/office/drawing/2014/main" id="{864A9B4A-29A2-4D69-8137-45EF374F2CFE}"/>
              </a:ext>
            </a:extLst>
          </p:cNvPr>
          <p:cNvSpPr>
            <a:spLocks noGrp="1"/>
          </p:cNvSpPr>
          <p:nvPr>
            <p:ph type="sldNum" sz="quarter" idx="10"/>
          </p:nvPr>
        </p:nvSpPr>
        <p:spPr/>
        <p:txBody>
          <a:bodyPr/>
          <a:lstStyle/>
          <a:p>
            <a:fld id="{9BBAE405-9238-4745-AB75-58013C9D9462}" type="slidenum">
              <a:rPr lang="de-DE" smtClean="0"/>
              <a:t>14</a:t>
            </a:fld>
            <a:endParaRPr lang="de-DE" dirty="0"/>
          </a:p>
        </p:txBody>
      </p:sp>
    </p:spTree>
    <p:extLst>
      <p:ext uri="{BB962C8B-B14F-4D97-AF65-F5344CB8AC3E}">
        <p14:creationId xmlns:p14="http://schemas.microsoft.com/office/powerpoint/2010/main" val="3224423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795B5D5-BA5A-47F3-BEA7-322CEDE5DE72}"/>
              </a:ext>
            </a:extLst>
          </p:cNvPr>
          <p:cNvSpPr>
            <a:spLocks noGrp="1"/>
          </p:cNvSpPr>
          <p:nvPr>
            <p:ph type="title"/>
          </p:nvPr>
        </p:nvSpPr>
        <p:spPr/>
        <p:txBody>
          <a:bodyPr/>
          <a:lstStyle/>
          <a:p>
            <a:r>
              <a:rPr lang="de-DE" dirty="0"/>
              <a:t>Detail: </a:t>
            </a:r>
            <a:r>
              <a:rPr lang="de-DE" dirty="0" err="1"/>
              <a:t>Gallerie</a:t>
            </a:r>
            <a:endParaRPr lang="de-DE" dirty="0"/>
          </a:p>
        </p:txBody>
      </p:sp>
      <p:pic>
        <p:nvPicPr>
          <p:cNvPr id="6" name="Inhaltsplatzhalter 5">
            <a:extLst>
              <a:ext uri="{FF2B5EF4-FFF2-40B4-BE49-F238E27FC236}">
                <a16:creationId xmlns:a16="http://schemas.microsoft.com/office/drawing/2014/main" id="{ECD5289A-F17A-40AF-B861-6FBEEA3D9D15}"/>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1411640" y="2339975"/>
            <a:ext cx="7041445" cy="3960813"/>
          </a:xfrm>
        </p:spPr>
      </p:pic>
      <p:sp>
        <p:nvSpPr>
          <p:cNvPr id="4" name="Foliennummernplatzhalter 3">
            <a:extLst>
              <a:ext uri="{FF2B5EF4-FFF2-40B4-BE49-F238E27FC236}">
                <a16:creationId xmlns:a16="http://schemas.microsoft.com/office/drawing/2014/main" id="{F8DBBF27-022E-49FD-A80F-E0A5E6BC022C}"/>
              </a:ext>
            </a:extLst>
          </p:cNvPr>
          <p:cNvSpPr>
            <a:spLocks noGrp="1"/>
          </p:cNvSpPr>
          <p:nvPr>
            <p:ph type="sldNum" sz="quarter" idx="10"/>
          </p:nvPr>
        </p:nvSpPr>
        <p:spPr/>
        <p:txBody>
          <a:bodyPr/>
          <a:lstStyle/>
          <a:p>
            <a:fld id="{9BBAE405-9238-4745-AB75-58013C9D9462}" type="slidenum">
              <a:rPr lang="de-DE" smtClean="0"/>
              <a:t>15</a:t>
            </a:fld>
            <a:endParaRPr lang="de-DE" dirty="0"/>
          </a:p>
        </p:txBody>
      </p:sp>
    </p:spTree>
    <p:extLst>
      <p:ext uri="{BB962C8B-B14F-4D97-AF65-F5344CB8AC3E}">
        <p14:creationId xmlns:p14="http://schemas.microsoft.com/office/powerpoint/2010/main" val="38264436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C1B60A4-445F-41E2-AF57-4E49BDF7B43F}"/>
              </a:ext>
            </a:extLst>
          </p:cNvPr>
          <p:cNvSpPr>
            <a:spLocks noGrp="1"/>
          </p:cNvSpPr>
          <p:nvPr>
            <p:ph type="title"/>
          </p:nvPr>
        </p:nvSpPr>
        <p:spPr/>
        <p:txBody>
          <a:bodyPr/>
          <a:lstStyle/>
          <a:p>
            <a:r>
              <a:rPr lang="de-DE" dirty="0"/>
              <a:t>Detail: </a:t>
            </a:r>
            <a:r>
              <a:rPr lang="de-DE" dirty="0" err="1"/>
              <a:t>Gallerie</a:t>
            </a:r>
            <a:endParaRPr lang="de-DE" dirty="0"/>
          </a:p>
        </p:txBody>
      </p:sp>
      <p:pic>
        <p:nvPicPr>
          <p:cNvPr id="6" name="Inhaltsplatzhalter 5">
            <a:extLst>
              <a:ext uri="{FF2B5EF4-FFF2-40B4-BE49-F238E27FC236}">
                <a16:creationId xmlns:a16="http://schemas.microsoft.com/office/drawing/2014/main" id="{2FB2D8C1-2CAC-490B-A331-DEA3CF6FE82B}"/>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1411640" y="2339975"/>
            <a:ext cx="7041445" cy="3960813"/>
          </a:xfrm>
        </p:spPr>
      </p:pic>
      <p:sp>
        <p:nvSpPr>
          <p:cNvPr id="4" name="Foliennummernplatzhalter 3">
            <a:extLst>
              <a:ext uri="{FF2B5EF4-FFF2-40B4-BE49-F238E27FC236}">
                <a16:creationId xmlns:a16="http://schemas.microsoft.com/office/drawing/2014/main" id="{76BD5B45-3318-4E9F-8A5F-CAF181FC1A8A}"/>
              </a:ext>
            </a:extLst>
          </p:cNvPr>
          <p:cNvSpPr>
            <a:spLocks noGrp="1"/>
          </p:cNvSpPr>
          <p:nvPr>
            <p:ph type="sldNum" sz="quarter" idx="10"/>
          </p:nvPr>
        </p:nvSpPr>
        <p:spPr/>
        <p:txBody>
          <a:bodyPr/>
          <a:lstStyle/>
          <a:p>
            <a:fld id="{9BBAE405-9238-4745-AB75-58013C9D9462}" type="slidenum">
              <a:rPr lang="de-DE" smtClean="0"/>
              <a:t>16</a:t>
            </a:fld>
            <a:endParaRPr lang="de-DE" dirty="0"/>
          </a:p>
        </p:txBody>
      </p:sp>
    </p:spTree>
    <p:extLst>
      <p:ext uri="{BB962C8B-B14F-4D97-AF65-F5344CB8AC3E}">
        <p14:creationId xmlns:p14="http://schemas.microsoft.com/office/powerpoint/2010/main" val="11713669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1D324D8-1737-4747-8BC2-1074ED129326}"/>
              </a:ext>
            </a:extLst>
          </p:cNvPr>
          <p:cNvSpPr>
            <a:spLocks noGrp="1"/>
          </p:cNvSpPr>
          <p:nvPr>
            <p:ph type="title"/>
          </p:nvPr>
        </p:nvSpPr>
        <p:spPr/>
        <p:txBody>
          <a:bodyPr/>
          <a:lstStyle/>
          <a:p>
            <a:r>
              <a:rPr lang="de-DE" dirty="0"/>
              <a:t>Projektraum</a:t>
            </a:r>
          </a:p>
        </p:txBody>
      </p:sp>
      <p:sp>
        <p:nvSpPr>
          <p:cNvPr id="3" name="Inhaltsplatzhalter 2">
            <a:extLst>
              <a:ext uri="{FF2B5EF4-FFF2-40B4-BE49-F238E27FC236}">
                <a16:creationId xmlns:a16="http://schemas.microsoft.com/office/drawing/2014/main" id="{763A3EA4-1134-4285-85B6-572DF3D225BB}"/>
              </a:ext>
            </a:extLst>
          </p:cNvPr>
          <p:cNvSpPr>
            <a:spLocks noGrp="1"/>
          </p:cNvSpPr>
          <p:nvPr>
            <p:ph sz="half" idx="1"/>
          </p:nvPr>
        </p:nvSpPr>
        <p:spPr/>
        <p:txBody>
          <a:bodyPr/>
          <a:lstStyle/>
          <a:p>
            <a:endParaRPr lang="de-DE"/>
          </a:p>
        </p:txBody>
      </p:sp>
      <p:sp>
        <p:nvSpPr>
          <p:cNvPr id="4" name="Foliennummernplatzhalter 3">
            <a:extLst>
              <a:ext uri="{FF2B5EF4-FFF2-40B4-BE49-F238E27FC236}">
                <a16:creationId xmlns:a16="http://schemas.microsoft.com/office/drawing/2014/main" id="{5A09114A-E97C-46EA-8DB0-2C02A872F1FD}"/>
              </a:ext>
            </a:extLst>
          </p:cNvPr>
          <p:cNvSpPr>
            <a:spLocks noGrp="1"/>
          </p:cNvSpPr>
          <p:nvPr>
            <p:ph type="sldNum" sz="quarter" idx="10"/>
          </p:nvPr>
        </p:nvSpPr>
        <p:spPr/>
        <p:txBody>
          <a:bodyPr/>
          <a:lstStyle/>
          <a:p>
            <a:fld id="{9BBAE405-9238-4745-AB75-58013C9D9462}" type="slidenum">
              <a:rPr lang="de-DE" smtClean="0"/>
              <a:t>17</a:t>
            </a:fld>
            <a:endParaRPr lang="de-DE" dirty="0"/>
          </a:p>
        </p:txBody>
      </p:sp>
    </p:spTree>
    <p:extLst>
      <p:ext uri="{BB962C8B-B14F-4D97-AF65-F5344CB8AC3E}">
        <p14:creationId xmlns:p14="http://schemas.microsoft.com/office/powerpoint/2010/main" val="39484917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7BFD911-9AA5-445D-9A85-46D4694C382A}"/>
              </a:ext>
            </a:extLst>
          </p:cNvPr>
          <p:cNvSpPr>
            <a:spLocks noGrp="1"/>
          </p:cNvSpPr>
          <p:nvPr>
            <p:ph type="title"/>
          </p:nvPr>
        </p:nvSpPr>
        <p:spPr/>
        <p:txBody>
          <a:bodyPr/>
          <a:lstStyle/>
          <a:p>
            <a:r>
              <a:rPr lang="de-DE" dirty="0"/>
              <a:t>Detail: Gelände</a:t>
            </a:r>
          </a:p>
        </p:txBody>
      </p:sp>
      <p:pic>
        <p:nvPicPr>
          <p:cNvPr id="6" name="Inhaltsplatzhalter 5">
            <a:extLst>
              <a:ext uri="{FF2B5EF4-FFF2-40B4-BE49-F238E27FC236}">
                <a16:creationId xmlns:a16="http://schemas.microsoft.com/office/drawing/2014/main" id="{0F6E0649-CA2E-4EC7-8B33-7D83308C9D0E}"/>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1411640" y="2339975"/>
            <a:ext cx="7041445" cy="3960813"/>
          </a:xfrm>
        </p:spPr>
      </p:pic>
      <p:sp>
        <p:nvSpPr>
          <p:cNvPr id="4" name="Foliennummernplatzhalter 3">
            <a:extLst>
              <a:ext uri="{FF2B5EF4-FFF2-40B4-BE49-F238E27FC236}">
                <a16:creationId xmlns:a16="http://schemas.microsoft.com/office/drawing/2014/main" id="{E2EB02B5-6BF7-4E55-923A-5A9F2C62AA14}"/>
              </a:ext>
            </a:extLst>
          </p:cNvPr>
          <p:cNvSpPr>
            <a:spLocks noGrp="1"/>
          </p:cNvSpPr>
          <p:nvPr>
            <p:ph type="sldNum" sz="quarter" idx="10"/>
          </p:nvPr>
        </p:nvSpPr>
        <p:spPr/>
        <p:txBody>
          <a:bodyPr/>
          <a:lstStyle/>
          <a:p>
            <a:fld id="{9BBAE405-9238-4745-AB75-58013C9D9462}" type="slidenum">
              <a:rPr lang="de-DE" smtClean="0"/>
              <a:t>18</a:t>
            </a:fld>
            <a:endParaRPr lang="de-DE" dirty="0"/>
          </a:p>
        </p:txBody>
      </p:sp>
    </p:spTree>
    <p:extLst>
      <p:ext uri="{BB962C8B-B14F-4D97-AF65-F5344CB8AC3E}">
        <p14:creationId xmlns:p14="http://schemas.microsoft.com/office/powerpoint/2010/main" val="2283952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AA8555C-E489-401F-8BC4-80FFA7F326E3}"/>
              </a:ext>
            </a:extLst>
          </p:cNvPr>
          <p:cNvSpPr>
            <a:spLocks noGrp="1"/>
          </p:cNvSpPr>
          <p:nvPr>
            <p:ph type="title"/>
          </p:nvPr>
        </p:nvSpPr>
        <p:spPr/>
        <p:txBody>
          <a:bodyPr/>
          <a:lstStyle/>
          <a:p>
            <a:r>
              <a:rPr lang="de-DE" dirty="0"/>
              <a:t>Detail: Gelände</a:t>
            </a:r>
          </a:p>
        </p:txBody>
      </p:sp>
      <p:pic>
        <p:nvPicPr>
          <p:cNvPr id="6" name="Inhaltsplatzhalter 5">
            <a:extLst>
              <a:ext uri="{FF2B5EF4-FFF2-40B4-BE49-F238E27FC236}">
                <a16:creationId xmlns:a16="http://schemas.microsoft.com/office/drawing/2014/main" id="{9305C4C6-3015-448D-8757-6E701D9A84AB}"/>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1411640" y="2339975"/>
            <a:ext cx="7041445" cy="3960813"/>
          </a:xfrm>
        </p:spPr>
      </p:pic>
      <p:sp>
        <p:nvSpPr>
          <p:cNvPr id="4" name="Foliennummernplatzhalter 3">
            <a:extLst>
              <a:ext uri="{FF2B5EF4-FFF2-40B4-BE49-F238E27FC236}">
                <a16:creationId xmlns:a16="http://schemas.microsoft.com/office/drawing/2014/main" id="{CF6B7FBF-182E-411A-A875-0628010A5E27}"/>
              </a:ext>
            </a:extLst>
          </p:cNvPr>
          <p:cNvSpPr>
            <a:spLocks noGrp="1"/>
          </p:cNvSpPr>
          <p:nvPr>
            <p:ph type="sldNum" sz="quarter" idx="10"/>
          </p:nvPr>
        </p:nvSpPr>
        <p:spPr/>
        <p:txBody>
          <a:bodyPr/>
          <a:lstStyle/>
          <a:p>
            <a:fld id="{9BBAE405-9238-4745-AB75-58013C9D9462}" type="slidenum">
              <a:rPr lang="de-DE" smtClean="0"/>
              <a:t>19</a:t>
            </a:fld>
            <a:endParaRPr lang="de-DE" dirty="0"/>
          </a:p>
        </p:txBody>
      </p:sp>
    </p:spTree>
    <p:extLst>
      <p:ext uri="{BB962C8B-B14F-4D97-AF65-F5344CB8AC3E}">
        <p14:creationId xmlns:p14="http://schemas.microsoft.com/office/powerpoint/2010/main" val="41400034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ACF4B66-903B-47C7-8CCD-BA837E778AB7}"/>
              </a:ext>
            </a:extLst>
          </p:cNvPr>
          <p:cNvSpPr>
            <a:spLocks noGrp="1"/>
          </p:cNvSpPr>
          <p:nvPr>
            <p:ph type="title"/>
          </p:nvPr>
        </p:nvSpPr>
        <p:spPr/>
        <p:txBody>
          <a:bodyPr/>
          <a:lstStyle/>
          <a:p>
            <a:r>
              <a:rPr lang="de-DE" dirty="0"/>
              <a:t>Vorgehen</a:t>
            </a:r>
          </a:p>
        </p:txBody>
      </p:sp>
      <p:sp>
        <p:nvSpPr>
          <p:cNvPr id="3" name="Inhaltsplatzhalter 2">
            <a:extLst>
              <a:ext uri="{FF2B5EF4-FFF2-40B4-BE49-F238E27FC236}">
                <a16:creationId xmlns:a16="http://schemas.microsoft.com/office/drawing/2014/main" id="{7F1CAB35-8575-48BD-9683-3B739FE0069B}"/>
              </a:ext>
            </a:extLst>
          </p:cNvPr>
          <p:cNvSpPr>
            <a:spLocks noGrp="1"/>
          </p:cNvSpPr>
          <p:nvPr>
            <p:ph sz="half" idx="1"/>
          </p:nvPr>
        </p:nvSpPr>
        <p:spPr/>
        <p:txBody>
          <a:bodyPr/>
          <a:lstStyle/>
          <a:p>
            <a:pPr indent="0"/>
            <a:endParaRPr lang="de-DE" dirty="0"/>
          </a:p>
          <a:p>
            <a:pPr>
              <a:buFontTx/>
              <a:buChar char="-"/>
            </a:pPr>
            <a:r>
              <a:rPr lang="de-DE" dirty="0"/>
              <a:t>Blender</a:t>
            </a:r>
          </a:p>
          <a:p>
            <a:pPr indent="0"/>
            <a:endParaRPr lang="de-DE" dirty="0"/>
          </a:p>
          <a:p>
            <a:pPr>
              <a:buFontTx/>
              <a:buChar char="-"/>
            </a:pPr>
            <a:endParaRPr lang="de-DE" dirty="0"/>
          </a:p>
          <a:p>
            <a:pPr>
              <a:buFontTx/>
              <a:buChar char="-"/>
            </a:pPr>
            <a:r>
              <a:rPr lang="de-DE" dirty="0"/>
              <a:t>Einarbeitung in das Kartenmaterial</a:t>
            </a:r>
          </a:p>
          <a:p>
            <a:pPr>
              <a:buFontTx/>
              <a:buChar char="-"/>
            </a:pPr>
            <a:endParaRPr lang="de-DE" dirty="0"/>
          </a:p>
          <a:p>
            <a:pPr>
              <a:buFontTx/>
              <a:buChar char="-"/>
            </a:pPr>
            <a:endParaRPr lang="de-DE" dirty="0"/>
          </a:p>
          <a:p>
            <a:pPr>
              <a:buFontTx/>
              <a:buChar char="-"/>
            </a:pPr>
            <a:r>
              <a:rPr lang="de-DE" dirty="0"/>
              <a:t>Kooperatives Arbeiten &amp; Arbeitsteilung</a:t>
            </a:r>
          </a:p>
          <a:p>
            <a:pPr>
              <a:buFontTx/>
              <a:buChar char="-"/>
            </a:pPr>
            <a:endParaRPr lang="de-DE" dirty="0"/>
          </a:p>
        </p:txBody>
      </p:sp>
      <p:sp>
        <p:nvSpPr>
          <p:cNvPr id="4" name="Foliennummernplatzhalter 3">
            <a:extLst>
              <a:ext uri="{FF2B5EF4-FFF2-40B4-BE49-F238E27FC236}">
                <a16:creationId xmlns:a16="http://schemas.microsoft.com/office/drawing/2014/main" id="{6C9697A7-620C-41A0-A049-6775DD3BB95A}"/>
              </a:ext>
            </a:extLst>
          </p:cNvPr>
          <p:cNvSpPr>
            <a:spLocks noGrp="1"/>
          </p:cNvSpPr>
          <p:nvPr>
            <p:ph type="sldNum" sz="quarter" idx="10"/>
          </p:nvPr>
        </p:nvSpPr>
        <p:spPr/>
        <p:txBody>
          <a:bodyPr/>
          <a:lstStyle/>
          <a:p>
            <a:fld id="{9BBAE405-9238-4745-AB75-58013C9D9462}" type="slidenum">
              <a:rPr lang="de-DE" smtClean="0"/>
              <a:t>2</a:t>
            </a:fld>
            <a:endParaRPr lang="de-DE" dirty="0"/>
          </a:p>
        </p:txBody>
      </p:sp>
    </p:spTree>
    <p:extLst>
      <p:ext uri="{BB962C8B-B14F-4D97-AF65-F5344CB8AC3E}">
        <p14:creationId xmlns:p14="http://schemas.microsoft.com/office/powerpoint/2010/main" val="21665601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A2A3DC2-7B1F-4B39-95E3-599C8641BEFC}"/>
              </a:ext>
            </a:extLst>
          </p:cNvPr>
          <p:cNvSpPr>
            <a:spLocks noGrp="1"/>
          </p:cNvSpPr>
          <p:nvPr>
            <p:ph type="title"/>
          </p:nvPr>
        </p:nvSpPr>
        <p:spPr/>
        <p:txBody>
          <a:bodyPr/>
          <a:lstStyle/>
          <a:p>
            <a:r>
              <a:rPr lang="de-DE" dirty="0"/>
              <a:t>Detail: Türrahmen und Fußboden</a:t>
            </a:r>
          </a:p>
        </p:txBody>
      </p:sp>
      <p:pic>
        <p:nvPicPr>
          <p:cNvPr id="6" name="Inhaltsplatzhalter 5">
            <a:extLst>
              <a:ext uri="{FF2B5EF4-FFF2-40B4-BE49-F238E27FC236}">
                <a16:creationId xmlns:a16="http://schemas.microsoft.com/office/drawing/2014/main" id="{CD43060E-9928-4FD5-97DC-396F58B6C712}"/>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1411640" y="2339975"/>
            <a:ext cx="7041445" cy="3960813"/>
          </a:xfrm>
        </p:spPr>
      </p:pic>
      <p:sp>
        <p:nvSpPr>
          <p:cNvPr id="4" name="Foliennummernplatzhalter 3">
            <a:extLst>
              <a:ext uri="{FF2B5EF4-FFF2-40B4-BE49-F238E27FC236}">
                <a16:creationId xmlns:a16="http://schemas.microsoft.com/office/drawing/2014/main" id="{84B86EA2-CF0F-4A74-921B-1BAF743E4A54}"/>
              </a:ext>
            </a:extLst>
          </p:cNvPr>
          <p:cNvSpPr>
            <a:spLocks noGrp="1"/>
          </p:cNvSpPr>
          <p:nvPr>
            <p:ph type="sldNum" sz="quarter" idx="10"/>
          </p:nvPr>
        </p:nvSpPr>
        <p:spPr/>
        <p:txBody>
          <a:bodyPr/>
          <a:lstStyle/>
          <a:p>
            <a:fld id="{9BBAE405-9238-4745-AB75-58013C9D9462}" type="slidenum">
              <a:rPr lang="de-DE" smtClean="0"/>
              <a:t>20</a:t>
            </a:fld>
            <a:endParaRPr lang="de-DE" dirty="0"/>
          </a:p>
        </p:txBody>
      </p:sp>
    </p:spTree>
    <p:extLst>
      <p:ext uri="{BB962C8B-B14F-4D97-AF65-F5344CB8AC3E}">
        <p14:creationId xmlns:p14="http://schemas.microsoft.com/office/powerpoint/2010/main" val="40479934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A45392C-F600-4170-9790-E663F711850F}"/>
              </a:ext>
            </a:extLst>
          </p:cNvPr>
          <p:cNvSpPr>
            <a:spLocks noGrp="1"/>
          </p:cNvSpPr>
          <p:nvPr>
            <p:ph type="title"/>
          </p:nvPr>
        </p:nvSpPr>
        <p:spPr/>
        <p:txBody>
          <a:bodyPr/>
          <a:lstStyle/>
          <a:p>
            <a:r>
              <a:rPr lang="de-DE" dirty="0"/>
              <a:t>Detail: Dach</a:t>
            </a:r>
          </a:p>
        </p:txBody>
      </p:sp>
      <p:pic>
        <p:nvPicPr>
          <p:cNvPr id="6" name="Inhaltsplatzhalter 5">
            <a:extLst>
              <a:ext uri="{FF2B5EF4-FFF2-40B4-BE49-F238E27FC236}">
                <a16:creationId xmlns:a16="http://schemas.microsoft.com/office/drawing/2014/main" id="{BE477281-B42C-42F2-ADC5-80860E8FBFDE}"/>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1411640" y="2339975"/>
            <a:ext cx="7041445" cy="3960813"/>
          </a:xfrm>
        </p:spPr>
      </p:pic>
      <p:sp>
        <p:nvSpPr>
          <p:cNvPr id="4" name="Foliennummernplatzhalter 3">
            <a:extLst>
              <a:ext uri="{FF2B5EF4-FFF2-40B4-BE49-F238E27FC236}">
                <a16:creationId xmlns:a16="http://schemas.microsoft.com/office/drawing/2014/main" id="{17F7DAB2-E941-4172-B734-C52B6E099F31}"/>
              </a:ext>
            </a:extLst>
          </p:cNvPr>
          <p:cNvSpPr>
            <a:spLocks noGrp="1"/>
          </p:cNvSpPr>
          <p:nvPr>
            <p:ph type="sldNum" sz="quarter" idx="10"/>
          </p:nvPr>
        </p:nvSpPr>
        <p:spPr/>
        <p:txBody>
          <a:bodyPr/>
          <a:lstStyle/>
          <a:p>
            <a:fld id="{9BBAE405-9238-4745-AB75-58013C9D9462}" type="slidenum">
              <a:rPr lang="de-DE" smtClean="0"/>
              <a:t>21</a:t>
            </a:fld>
            <a:endParaRPr lang="de-DE" dirty="0"/>
          </a:p>
        </p:txBody>
      </p:sp>
    </p:spTree>
    <p:extLst>
      <p:ext uri="{BB962C8B-B14F-4D97-AF65-F5344CB8AC3E}">
        <p14:creationId xmlns:p14="http://schemas.microsoft.com/office/powerpoint/2010/main" val="41014524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CB8421D-C7EA-454A-BB18-0FFEB1C0680D}"/>
              </a:ext>
            </a:extLst>
          </p:cNvPr>
          <p:cNvSpPr>
            <a:spLocks noGrp="1"/>
          </p:cNvSpPr>
          <p:nvPr>
            <p:ph type="title"/>
          </p:nvPr>
        </p:nvSpPr>
        <p:spPr/>
        <p:txBody>
          <a:bodyPr/>
          <a:lstStyle/>
          <a:p>
            <a:r>
              <a:rPr lang="de-DE" dirty="0"/>
              <a:t>Detail: Dach</a:t>
            </a:r>
          </a:p>
        </p:txBody>
      </p:sp>
      <p:pic>
        <p:nvPicPr>
          <p:cNvPr id="6" name="Inhaltsplatzhalter 5">
            <a:extLst>
              <a:ext uri="{FF2B5EF4-FFF2-40B4-BE49-F238E27FC236}">
                <a16:creationId xmlns:a16="http://schemas.microsoft.com/office/drawing/2014/main" id="{624F3FE1-48D9-4FD2-909E-A5FB018C3E2E}"/>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1411640" y="2339975"/>
            <a:ext cx="7041445" cy="3960813"/>
          </a:xfrm>
        </p:spPr>
      </p:pic>
      <p:sp>
        <p:nvSpPr>
          <p:cNvPr id="4" name="Foliennummernplatzhalter 3">
            <a:extLst>
              <a:ext uri="{FF2B5EF4-FFF2-40B4-BE49-F238E27FC236}">
                <a16:creationId xmlns:a16="http://schemas.microsoft.com/office/drawing/2014/main" id="{CDBF690E-CA4E-4158-9AE3-A1DF77DA8148}"/>
              </a:ext>
            </a:extLst>
          </p:cNvPr>
          <p:cNvSpPr>
            <a:spLocks noGrp="1"/>
          </p:cNvSpPr>
          <p:nvPr>
            <p:ph type="sldNum" sz="quarter" idx="10"/>
          </p:nvPr>
        </p:nvSpPr>
        <p:spPr/>
        <p:txBody>
          <a:bodyPr/>
          <a:lstStyle/>
          <a:p>
            <a:fld id="{9BBAE405-9238-4745-AB75-58013C9D9462}" type="slidenum">
              <a:rPr lang="de-DE" smtClean="0"/>
              <a:t>22</a:t>
            </a:fld>
            <a:endParaRPr lang="de-DE" dirty="0"/>
          </a:p>
        </p:txBody>
      </p:sp>
    </p:spTree>
    <p:extLst>
      <p:ext uri="{BB962C8B-B14F-4D97-AF65-F5344CB8AC3E}">
        <p14:creationId xmlns:p14="http://schemas.microsoft.com/office/powerpoint/2010/main" val="38453471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5757D17-0181-478B-8516-036D17E47F1E}"/>
              </a:ext>
            </a:extLst>
          </p:cNvPr>
          <p:cNvSpPr>
            <a:spLocks noGrp="1"/>
          </p:cNvSpPr>
          <p:nvPr>
            <p:ph type="title"/>
          </p:nvPr>
        </p:nvSpPr>
        <p:spPr/>
        <p:txBody>
          <a:bodyPr/>
          <a:lstStyle/>
          <a:p>
            <a:r>
              <a:rPr lang="de-DE" dirty="0"/>
              <a:t>Detail: Innenhof</a:t>
            </a:r>
          </a:p>
        </p:txBody>
      </p:sp>
      <p:pic>
        <p:nvPicPr>
          <p:cNvPr id="6" name="Inhaltsplatzhalter 5">
            <a:extLst>
              <a:ext uri="{FF2B5EF4-FFF2-40B4-BE49-F238E27FC236}">
                <a16:creationId xmlns:a16="http://schemas.microsoft.com/office/drawing/2014/main" id="{307D1166-A243-4873-93F6-5E83679C7562}"/>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1411640" y="2339975"/>
            <a:ext cx="7041445" cy="3960813"/>
          </a:xfrm>
        </p:spPr>
      </p:pic>
      <p:sp>
        <p:nvSpPr>
          <p:cNvPr id="4" name="Foliennummernplatzhalter 3">
            <a:extLst>
              <a:ext uri="{FF2B5EF4-FFF2-40B4-BE49-F238E27FC236}">
                <a16:creationId xmlns:a16="http://schemas.microsoft.com/office/drawing/2014/main" id="{0336E0C7-0556-43C4-8CDC-957D9D356B4E}"/>
              </a:ext>
            </a:extLst>
          </p:cNvPr>
          <p:cNvSpPr>
            <a:spLocks noGrp="1"/>
          </p:cNvSpPr>
          <p:nvPr>
            <p:ph type="sldNum" sz="quarter" idx="10"/>
          </p:nvPr>
        </p:nvSpPr>
        <p:spPr/>
        <p:txBody>
          <a:bodyPr/>
          <a:lstStyle/>
          <a:p>
            <a:fld id="{9BBAE405-9238-4745-AB75-58013C9D9462}" type="slidenum">
              <a:rPr lang="de-DE" smtClean="0"/>
              <a:t>23</a:t>
            </a:fld>
            <a:endParaRPr lang="de-DE" dirty="0"/>
          </a:p>
        </p:txBody>
      </p:sp>
    </p:spTree>
    <p:extLst>
      <p:ext uri="{BB962C8B-B14F-4D97-AF65-F5344CB8AC3E}">
        <p14:creationId xmlns:p14="http://schemas.microsoft.com/office/powerpoint/2010/main" val="38663368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FA83132-3AFB-45CC-B228-FDC12351D80F}"/>
              </a:ext>
            </a:extLst>
          </p:cNvPr>
          <p:cNvSpPr>
            <a:spLocks noGrp="1"/>
          </p:cNvSpPr>
          <p:nvPr>
            <p:ph type="title"/>
          </p:nvPr>
        </p:nvSpPr>
        <p:spPr/>
        <p:txBody>
          <a:bodyPr/>
          <a:lstStyle/>
          <a:p>
            <a:r>
              <a:rPr lang="de-DE" dirty="0" err="1"/>
              <a:t>Lessions</a:t>
            </a:r>
            <a:r>
              <a:rPr lang="de-DE" dirty="0"/>
              <a:t> </a:t>
            </a:r>
            <a:r>
              <a:rPr lang="de-DE" dirty="0" err="1"/>
              <a:t>Learned</a:t>
            </a:r>
            <a:endParaRPr lang="de-DE" dirty="0"/>
          </a:p>
        </p:txBody>
      </p:sp>
      <p:sp>
        <p:nvSpPr>
          <p:cNvPr id="3" name="Inhaltsplatzhalter 2">
            <a:extLst>
              <a:ext uri="{FF2B5EF4-FFF2-40B4-BE49-F238E27FC236}">
                <a16:creationId xmlns:a16="http://schemas.microsoft.com/office/drawing/2014/main" id="{19ECCC3E-4E7C-4695-924F-BFC313128CE4}"/>
              </a:ext>
            </a:extLst>
          </p:cNvPr>
          <p:cNvSpPr>
            <a:spLocks noGrp="1"/>
          </p:cNvSpPr>
          <p:nvPr>
            <p:ph sz="half" idx="1"/>
          </p:nvPr>
        </p:nvSpPr>
        <p:spPr/>
        <p:txBody>
          <a:bodyPr/>
          <a:lstStyle/>
          <a:p>
            <a:pPr>
              <a:buFontTx/>
              <a:buChar char="-"/>
            </a:pPr>
            <a:endParaRPr lang="de-DE" dirty="0"/>
          </a:p>
          <a:p>
            <a:pPr>
              <a:buFontTx/>
              <a:buChar char="-"/>
            </a:pPr>
            <a:r>
              <a:rPr lang="de-DE" dirty="0"/>
              <a:t>Kooperatives Arbeiten mit Blender</a:t>
            </a:r>
          </a:p>
          <a:p>
            <a:pPr>
              <a:buFontTx/>
              <a:buChar char="-"/>
            </a:pPr>
            <a:endParaRPr lang="de-DE" dirty="0"/>
          </a:p>
          <a:p>
            <a:pPr>
              <a:buFontTx/>
              <a:buChar char="-"/>
            </a:pPr>
            <a:endParaRPr lang="de-DE" dirty="0"/>
          </a:p>
          <a:p>
            <a:pPr>
              <a:buFontTx/>
              <a:buChar char="-"/>
            </a:pPr>
            <a:r>
              <a:rPr lang="de-DE" dirty="0"/>
              <a:t>Zeiteinteilung + Einarbeitung in das Kartenmaterial</a:t>
            </a:r>
          </a:p>
          <a:p>
            <a:pPr>
              <a:buFontTx/>
              <a:buChar char="-"/>
            </a:pPr>
            <a:endParaRPr lang="de-DE" dirty="0"/>
          </a:p>
          <a:p>
            <a:pPr>
              <a:buFontTx/>
              <a:buChar char="-"/>
            </a:pPr>
            <a:endParaRPr lang="de-DE" dirty="0"/>
          </a:p>
          <a:p>
            <a:pPr>
              <a:buFontTx/>
              <a:buChar char="-"/>
            </a:pPr>
            <a:r>
              <a:rPr lang="de-DE" dirty="0"/>
              <a:t>Einschränkungen von Blender bei architektonischen Projekten</a:t>
            </a:r>
          </a:p>
        </p:txBody>
      </p:sp>
      <p:sp>
        <p:nvSpPr>
          <p:cNvPr id="4" name="Foliennummernplatzhalter 3">
            <a:extLst>
              <a:ext uri="{FF2B5EF4-FFF2-40B4-BE49-F238E27FC236}">
                <a16:creationId xmlns:a16="http://schemas.microsoft.com/office/drawing/2014/main" id="{07851B8D-BF52-4C5B-B782-7A3F64E00A54}"/>
              </a:ext>
            </a:extLst>
          </p:cNvPr>
          <p:cNvSpPr>
            <a:spLocks noGrp="1"/>
          </p:cNvSpPr>
          <p:nvPr>
            <p:ph type="sldNum" sz="quarter" idx="10"/>
          </p:nvPr>
        </p:nvSpPr>
        <p:spPr/>
        <p:txBody>
          <a:bodyPr/>
          <a:lstStyle/>
          <a:p>
            <a:fld id="{9BBAE405-9238-4745-AB75-58013C9D9462}" type="slidenum">
              <a:rPr lang="de-DE" smtClean="0"/>
              <a:t>24</a:t>
            </a:fld>
            <a:endParaRPr lang="de-DE" dirty="0"/>
          </a:p>
        </p:txBody>
      </p:sp>
    </p:spTree>
    <p:extLst>
      <p:ext uri="{BB962C8B-B14F-4D97-AF65-F5344CB8AC3E}">
        <p14:creationId xmlns:p14="http://schemas.microsoft.com/office/powerpoint/2010/main" val="7889217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97C090F-94FB-4DB4-B313-D09DEE1A6953}"/>
              </a:ext>
            </a:extLst>
          </p:cNvPr>
          <p:cNvSpPr>
            <a:spLocks noGrp="1"/>
          </p:cNvSpPr>
          <p:nvPr>
            <p:ph type="title"/>
          </p:nvPr>
        </p:nvSpPr>
        <p:spPr/>
        <p:txBody>
          <a:bodyPr/>
          <a:lstStyle/>
          <a:p>
            <a:r>
              <a:rPr lang="de-DE" dirty="0"/>
              <a:t>Einarbeitung in das Kartenmaterial</a:t>
            </a:r>
          </a:p>
        </p:txBody>
      </p:sp>
      <p:pic>
        <p:nvPicPr>
          <p:cNvPr id="6" name="Inhaltsplatzhalter 5">
            <a:extLst>
              <a:ext uri="{FF2B5EF4-FFF2-40B4-BE49-F238E27FC236}">
                <a16:creationId xmlns:a16="http://schemas.microsoft.com/office/drawing/2014/main" id="{2C483CC3-F6DB-4DDD-B7F3-EB81E80B3916}"/>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1403648" y="2296824"/>
            <a:ext cx="6488591" cy="3960813"/>
          </a:xfrm>
        </p:spPr>
      </p:pic>
      <p:sp>
        <p:nvSpPr>
          <p:cNvPr id="4" name="Foliennummernplatzhalter 3">
            <a:extLst>
              <a:ext uri="{FF2B5EF4-FFF2-40B4-BE49-F238E27FC236}">
                <a16:creationId xmlns:a16="http://schemas.microsoft.com/office/drawing/2014/main" id="{E2B9F4A9-DDFE-4B06-885F-966F74D4CD8F}"/>
              </a:ext>
            </a:extLst>
          </p:cNvPr>
          <p:cNvSpPr>
            <a:spLocks noGrp="1"/>
          </p:cNvSpPr>
          <p:nvPr>
            <p:ph type="sldNum" sz="quarter" idx="10"/>
          </p:nvPr>
        </p:nvSpPr>
        <p:spPr/>
        <p:txBody>
          <a:bodyPr/>
          <a:lstStyle/>
          <a:p>
            <a:fld id="{9BBAE405-9238-4745-AB75-58013C9D9462}" type="slidenum">
              <a:rPr lang="de-DE" smtClean="0"/>
              <a:t>3</a:t>
            </a:fld>
            <a:endParaRPr lang="de-DE" dirty="0"/>
          </a:p>
        </p:txBody>
      </p:sp>
    </p:spTree>
    <p:extLst>
      <p:ext uri="{BB962C8B-B14F-4D97-AF65-F5344CB8AC3E}">
        <p14:creationId xmlns:p14="http://schemas.microsoft.com/office/powerpoint/2010/main" val="16778954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FF43612-3E25-4984-8ED9-E04540D7A7ED}"/>
              </a:ext>
            </a:extLst>
          </p:cNvPr>
          <p:cNvSpPr>
            <a:spLocks noGrp="1"/>
          </p:cNvSpPr>
          <p:nvPr>
            <p:ph type="title"/>
          </p:nvPr>
        </p:nvSpPr>
        <p:spPr/>
        <p:txBody>
          <a:bodyPr/>
          <a:lstStyle/>
          <a:p>
            <a:r>
              <a:rPr lang="de-DE" dirty="0"/>
              <a:t>Skizzen </a:t>
            </a:r>
          </a:p>
        </p:txBody>
      </p:sp>
      <p:pic>
        <p:nvPicPr>
          <p:cNvPr id="6" name="Inhaltsplatzhalter 5">
            <a:extLst>
              <a:ext uri="{FF2B5EF4-FFF2-40B4-BE49-F238E27FC236}">
                <a16:creationId xmlns:a16="http://schemas.microsoft.com/office/drawing/2014/main" id="{9DF9485E-C4BA-47A6-924F-DE3F5FAF27D0}"/>
              </a:ext>
            </a:extLst>
          </p:cNvPr>
          <p:cNvPicPr>
            <a:picLocks noGrp="1" noChangeAspect="1"/>
          </p:cNvPicPr>
          <p:nvPr>
            <p:ph sz="half" idx="1"/>
          </p:nvPr>
        </p:nvPicPr>
        <p:blipFill>
          <a:blip r:embed="rId3" cstate="print">
            <a:extLst>
              <a:ext uri="{28A0092B-C50C-407E-A947-70E740481C1C}">
                <a14:useLocalDpi xmlns:a14="http://schemas.microsoft.com/office/drawing/2010/main" val="0"/>
              </a:ext>
            </a:extLst>
          </a:blip>
          <a:stretch>
            <a:fillRect/>
          </a:stretch>
        </p:blipFill>
        <p:spPr>
          <a:xfrm>
            <a:off x="2208139" y="2339975"/>
            <a:ext cx="5448447" cy="3960813"/>
          </a:xfrm>
        </p:spPr>
      </p:pic>
      <p:sp>
        <p:nvSpPr>
          <p:cNvPr id="4" name="Foliennummernplatzhalter 3">
            <a:extLst>
              <a:ext uri="{FF2B5EF4-FFF2-40B4-BE49-F238E27FC236}">
                <a16:creationId xmlns:a16="http://schemas.microsoft.com/office/drawing/2014/main" id="{5CF7A60A-4F73-4846-9707-9D544EBDF18D}"/>
              </a:ext>
            </a:extLst>
          </p:cNvPr>
          <p:cNvSpPr>
            <a:spLocks noGrp="1"/>
          </p:cNvSpPr>
          <p:nvPr>
            <p:ph type="sldNum" sz="quarter" idx="10"/>
          </p:nvPr>
        </p:nvSpPr>
        <p:spPr/>
        <p:txBody>
          <a:bodyPr/>
          <a:lstStyle/>
          <a:p>
            <a:fld id="{9BBAE405-9238-4745-AB75-58013C9D9462}" type="slidenum">
              <a:rPr lang="de-DE" smtClean="0"/>
              <a:t>4</a:t>
            </a:fld>
            <a:endParaRPr lang="de-DE" dirty="0"/>
          </a:p>
        </p:txBody>
      </p:sp>
    </p:spTree>
    <p:extLst>
      <p:ext uri="{BB962C8B-B14F-4D97-AF65-F5344CB8AC3E}">
        <p14:creationId xmlns:p14="http://schemas.microsoft.com/office/powerpoint/2010/main" val="3044375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95D847D-D0B7-49AB-BC69-7159A5FFEAC1}"/>
              </a:ext>
            </a:extLst>
          </p:cNvPr>
          <p:cNvSpPr>
            <a:spLocks noGrp="1"/>
          </p:cNvSpPr>
          <p:nvPr>
            <p:ph type="title"/>
          </p:nvPr>
        </p:nvSpPr>
        <p:spPr/>
        <p:txBody>
          <a:bodyPr/>
          <a:lstStyle/>
          <a:p>
            <a:r>
              <a:rPr lang="de-DE" dirty="0"/>
              <a:t>Skizzen</a:t>
            </a:r>
          </a:p>
        </p:txBody>
      </p:sp>
      <p:pic>
        <p:nvPicPr>
          <p:cNvPr id="6" name="Inhaltsplatzhalter 5">
            <a:extLst>
              <a:ext uri="{FF2B5EF4-FFF2-40B4-BE49-F238E27FC236}">
                <a16:creationId xmlns:a16="http://schemas.microsoft.com/office/drawing/2014/main" id="{3B49D6A4-28EB-40FC-BDE4-5ACBFA7B5533}"/>
              </a:ext>
            </a:extLst>
          </p:cNvPr>
          <p:cNvPicPr>
            <a:picLocks noGrp="1" noChangeAspect="1"/>
          </p:cNvPicPr>
          <p:nvPr>
            <p:ph sz="half" idx="1"/>
          </p:nvPr>
        </p:nvPicPr>
        <p:blipFill>
          <a:blip r:embed="rId3" cstate="print">
            <a:extLst>
              <a:ext uri="{28A0092B-C50C-407E-A947-70E740481C1C}">
                <a14:useLocalDpi xmlns:a14="http://schemas.microsoft.com/office/drawing/2010/main" val="0"/>
              </a:ext>
            </a:extLst>
          </a:blip>
          <a:stretch>
            <a:fillRect/>
          </a:stretch>
        </p:blipFill>
        <p:spPr>
          <a:xfrm>
            <a:off x="2076704" y="2296824"/>
            <a:ext cx="5448447" cy="3960813"/>
          </a:xfrm>
        </p:spPr>
      </p:pic>
      <p:sp>
        <p:nvSpPr>
          <p:cNvPr id="4" name="Foliennummernplatzhalter 3">
            <a:extLst>
              <a:ext uri="{FF2B5EF4-FFF2-40B4-BE49-F238E27FC236}">
                <a16:creationId xmlns:a16="http://schemas.microsoft.com/office/drawing/2014/main" id="{F953F9D8-01F9-46E5-A93E-19A01A72CAA8}"/>
              </a:ext>
            </a:extLst>
          </p:cNvPr>
          <p:cNvSpPr>
            <a:spLocks noGrp="1"/>
          </p:cNvSpPr>
          <p:nvPr>
            <p:ph type="sldNum" sz="quarter" idx="10"/>
          </p:nvPr>
        </p:nvSpPr>
        <p:spPr/>
        <p:txBody>
          <a:bodyPr/>
          <a:lstStyle/>
          <a:p>
            <a:fld id="{9BBAE405-9238-4745-AB75-58013C9D9462}" type="slidenum">
              <a:rPr lang="de-DE" smtClean="0"/>
              <a:t>5</a:t>
            </a:fld>
            <a:endParaRPr lang="de-DE" dirty="0"/>
          </a:p>
        </p:txBody>
      </p:sp>
    </p:spTree>
    <p:extLst>
      <p:ext uri="{BB962C8B-B14F-4D97-AF65-F5344CB8AC3E}">
        <p14:creationId xmlns:p14="http://schemas.microsoft.com/office/powerpoint/2010/main" val="28630314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ACF4B66-903B-47C7-8CCD-BA837E778AB7}"/>
              </a:ext>
            </a:extLst>
          </p:cNvPr>
          <p:cNvSpPr>
            <a:spLocks noGrp="1"/>
          </p:cNvSpPr>
          <p:nvPr>
            <p:ph type="title"/>
          </p:nvPr>
        </p:nvSpPr>
        <p:spPr/>
        <p:txBody>
          <a:bodyPr/>
          <a:lstStyle/>
          <a:p>
            <a:r>
              <a:rPr lang="de-DE" dirty="0"/>
              <a:t>Vorgehen</a:t>
            </a:r>
          </a:p>
        </p:txBody>
      </p:sp>
      <p:sp>
        <p:nvSpPr>
          <p:cNvPr id="3" name="Inhaltsplatzhalter 2">
            <a:extLst>
              <a:ext uri="{FF2B5EF4-FFF2-40B4-BE49-F238E27FC236}">
                <a16:creationId xmlns:a16="http://schemas.microsoft.com/office/drawing/2014/main" id="{7F1CAB35-8575-48BD-9683-3B739FE0069B}"/>
              </a:ext>
            </a:extLst>
          </p:cNvPr>
          <p:cNvSpPr>
            <a:spLocks noGrp="1"/>
          </p:cNvSpPr>
          <p:nvPr>
            <p:ph sz="half" idx="1"/>
          </p:nvPr>
        </p:nvSpPr>
        <p:spPr/>
        <p:txBody>
          <a:bodyPr/>
          <a:lstStyle/>
          <a:p>
            <a:pPr indent="0"/>
            <a:endParaRPr lang="de-DE" dirty="0"/>
          </a:p>
          <a:p>
            <a:pPr>
              <a:buFontTx/>
              <a:buChar char="-"/>
            </a:pPr>
            <a:r>
              <a:rPr lang="de-DE" dirty="0"/>
              <a:t>Blender</a:t>
            </a:r>
          </a:p>
          <a:p>
            <a:pPr indent="0"/>
            <a:endParaRPr lang="de-DE" dirty="0"/>
          </a:p>
          <a:p>
            <a:pPr>
              <a:buFontTx/>
              <a:buChar char="-"/>
            </a:pPr>
            <a:endParaRPr lang="de-DE" dirty="0"/>
          </a:p>
          <a:p>
            <a:pPr>
              <a:buFontTx/>
              <a:buChar char="-"/>
            </a:pPr>
            <a:r>
              <a:rPr lang="de-DE" dirty="0"/>
              <a:t>Einarbeitung in das Kartenmaterial</a:t>
            </a:r>
          </a:p>
          <a:p>
            <a:pPr>
              <a:buFontTx/>
              <a:buChar char="-"/>
            </a:pPr>
            <a:endParaRPr lang="de-DE" dirty="0"/>
          </a:p>
          <a:p>
            <a:pPr>
              <a:buFontTx/>
              <a:buChar char="-"/>
            </a:pPr>
            <a:endParaRPr lang="de-DE" dirty="0"/>
          </a:p>
          <a:p>
            <a:pPr>
              <a:buFontTx/>
              <a:buChar char="-"/>
            </a:pPr>
            <a:r>
              <a:rPr lang="de-DE" dirty="0"/>
              <a:t>Kooperatives Arbeiten &amp; Arbeitsteilung</a:t>
            </a:r>
          </a:p>
          <a:p>
            <a:pPr>
              <a:buFontTx/>
              <a:buChar char="-"/>
            </a:pPr>
            <a:endParaRPr lang="de-DE" dirty="0"/>
          </a:p>
        </p:txBody>
      </p:sp>
      <p:sp>
        <p:nvSpPr>
          <p:cNvPr id="4" name="Foliennummernplatzhalter 3">
            <a:extLst>
              <a:ext uri="{FF2B5EF4-FFF2-40B4-BE49-F238E27FC236}">
                <a16:creationId xmlns:a16="http://schemas.microsoft.com/office/drawing/2014/main" id="{6C9697A7-620C-41A0-A049-6775DD3BB95A}"/>
              </a:ext>
            </a:extLst>
          </p:cNvPr>
          <p:cNvSpPr>
            <a:spLocks noGrp="1"/>
          </p:cNvSpPr>
          <p:nvPr>
            <p:ph type="sldNum" sz="quarter" idx="10"/>
          </p:nvPr>
        </p:nvSpPr>
        <p:spPr/>
        <p:txBody>
          <a:bodyPr/>
          <a:lstStyle/>
          <a:p>
            <a:fld id="{9BBAE405-9238-4745-AB75-58013C9D9462}" type="slidenum">
              <a:rPr lang="de-DE" smtClean="0"/>
              <a:t>6</a:t>
            </a:fld>
            <a:endParaRPr lang="de-DE" dirty="0"/>
          </a:p>
        </p:txBody>
      </p:sp>
    </p:spTree>
    <p:extLst>
      <p:ext uri="{BB962C8B-B14F-4D97-AF65-F5344CB8AC3E}">
        <p14:creationId xmlns:p14="http://schemas.microsoft.com/office/powerpoint/2010/main" val="12506953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065BF2E-64FB-4D2D-84A7-56856F95E676}"/>
              </a:ext>
            </a:extLst>
          </p:cNvPr>
          <p:cNvSpPr>
            <a:spLocks noGrp="1"/>
          </p:cNvSpPr>
          <p:nvPr>
            <p:ph type="title"/>
          </p:nvPr>
        </p:nvSpPr>
        <p:spPr/>
        <p:txBody>
          <a:bodyPr/>
          <a:lstStyle/>
          <a:p>
            <a:r>
              <a:rPr lang="de-DE" dirty="0"/>
              <a:t>Kooperatives Arbeiten &amp; Arbeitsteilung</a:t>
            </a:r>
          </a:p>
        </p:txBody>
      </p:sp>
      <p:pic>
        <p:nvPicPr>
          <p:cNvPr id="6" name="Inhaltsplatzhalter 5">
            <a:extLst>
              <a:ext uri="{FF2B5EF4-FFF2-40B4-BE49-F238E27FC236}">
                <a16:creationId xmlns:a16="http://schemas.microsoft.com/office/drawing/2014/main" id="{95A47967-B2A6-4C45-8FE7-47D52AD64365}"/>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1411640" y="2339975"/>
            <a:ext cx="7041445" cy="3960813"/>
          </a:xfrm>
        </p:spPr>
      </p:pic>
      <p:sp>
        <p:nvSpPr>
          <p:cNvPr id="4" name="Foliennummernplatzhalter 3">
            <a:extLst>
              <a:ext uri="{FF2B5EF4-FFF2-40B4-BE49-F238E27FC236}">
                <a16:creationId xmlns:a16="http://schemas.microsoft.com/office/drawing/2014/main" id="{7FAFB971-26DB-4D85-9A89-421D7F2B606C}"/>
              </a:ext>
            </a:extLst>
          </p:cNvPr>
          <p:cNvSpPr>
            <a:spLocks noGrp="1"/>
          </p:cNvSpPr>
          <p:nvPr>
            <p:ph type="sldNum" sz="quarter" idx="10"/>
          </p:nvPr>
        </p:nvSpPr>
        <p:spPr/>
        <p:txBody>
          <a:bodyPr/>
          <a:lstStyle/>
          <a:p>
            <a:fld id="{9BBAE405-9238-4745-AB75-58013C9D9462}" type="slidenum">
              <a:rPr lang="de-DE" smtClean="0"/>
              <a:t>7</a:t>
            </a:fld>
            <a:endParaRPr lang="de-DE" dirty="0"/>
          </a:p>
        </p:txBody>
      </p:sp>
    </p:spTree>
    <p:extLst>
      <p:ext uri="{BB962C8B-B14F-4D97-AF65-F5344CB8AC3E}">
        <p14:creationId xmlns:p14="http://schemas.microsoft.com/office/powerpoint/2010/main" val="14056089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43F5485-1FEB-4933-B7B8-6DCA75FC21C4}"/>
              </a:ext>
            </a:extLst>
          </p:cNvPr>
          <p:cNvSpPr>
            <a:spLocks noGrp="1"/>
          </p:cNvSpPr>
          <p:nvPr>
            <p:ph type="title"/>
          </p:nvPr>
        </p:nvSpPr>
        <p:spPr/>
        <p:txBody>
          <a:bodyPr/>
          <a:lstStyle/>
          <a:p>
            <a:r>
              <a:rPr lang="de-DE" dirty="0"/>
              <a:t>Modellierung der </a:t>
            </a:r>
            <a:r>
              <a:rPr lang="de-DE" dirty="0" err="1"/>
              <a:t>Bavariathek</a:t>
            </a:r>
            <a:r>
              <a:rPr lang="de-DE" dirty="0"/>
              <a:t> im Detail</a:t>
            </a:r>
          </a:p>
        </p:txBody>
      </p:sp>
      <p:sp>
        <p:nvSpPr>
          <p:cNvPr id="3" name="Inhaltsplatzhalter 2">
            <a:extLst>
              <a:ext uri="{FF2B5EF4-FFF2-40B4-BE49-F238E27FC236}">
                <a16:creationId xmlns:a16="http://schemas.microsoft.com/office/drawing/2014/main" id="{831A7928-B048-483F-BDE8-E95B2F90BA59}"/>
              </a:ext>
            </a:extLst>
          </p:cNvPr>
          <p:cNvSpPr>
            <a:spLocks noGrp="1"/>
          </p:cNvSpPr>
          <p:nvPr>
            <p:ph sz="half" idx="1"/>
          </p:nvPr>
        </p:nvSpPr>
        <p:spPr/>
        <p:txBody>
          <a:bodyPr/>
          <a:lstStyle/>
          <a:p>
            <a:pPr>
              <a:buFontTx/>
              <a:buChar char="-"/>
            </a:pPr>
            <a:endParaRPr lang="de-DE" dirty="0"/>
          </a:p>
          <a:p>
            <a:pPr>
              <a:buFontTx/>
              <a:buChar char="-"/>
            </a:pPr>
            <a:r>
              <a:rPr lang="de-DE" dirty="0"/>
              <a:t>Maßstab 1:1</a:t>
            </a:r>
          </a:p>
          <a:p>
            <a:pPr>
              <a:buFontTx/>
              <a:buChar char="-"/>
            </a:pPr>
            <a:endParaRPr lang="de-DE" dirty="0"/>
          </a:p>
          <a:p>
            <a:pPr>
              <a:buFontTx/>
              <a:buChar char="-"/>
            </a:pPr>
            <a:endParaRPr lang="de-DE" dirty="0"/>
          </a:p>
          <a:p>
            <a:pPr>
              <a:buFontTx/>
              <a:buChar char="-"/>
            </a:pPr>
            <a:r>
              <a:rPr lang="de-DE" dirty="0"/>
              <a:t>Tiefe der Details</a:t>
            </a:r>
          </a:p>
          <a:p>
            <a:pPr>
              <a:buFontTx/>
              <a:buChar char="-"/>
            </a:pPr>
            <a:endParaRPr lang="de-DE" dirty="0"/>
          </a:p>
          <a:p>
            <a:pPr>
              <a:buFontTx/>
              <a:buChar char="-"/>
            </a:pPr>
            <a:endParaRPr lang="de-DE" dirty="0"/>
          </a:p>
          <a:p>
            <a:pPr>
              <a:buFontTx/>
              <a:buChar char="-"/>
            </a:pPr>
            <a:r>
              <a:rPr lang="de-DE" dirty="0"/>
              <a:t>Ermittlung der zu implementierenden Merkmale</a:t>
            </a:r>
          </a:p>
        </p:txBody>
      </p:sp>
      <p:sp>
        <p:nvSpPr>
          <p:cNvPr id="4" name="Foliennummernplatzhalter 3">
            <a:extLst>
              <a:ext uri="{FF2B5EF4-FFF2-40B4-BE49-F238E27FC236}">
                <a16:creationId xmlns:a16="http://schemas.microsoft.com/office/drawing/2014/main" id="{B09619C2-CC5C-43BC-ABDA-3765E617A75A}"/>
              </a:ext>
            </a:extLst>
          </p:cNvPr>
          <p:cNvSpPr>
            <a:spLocks noGrp="1"/>
          </p:cNvSpPr>
          <p:nvPr>
            <p:ph type="sldNum" sz="quarter" idx="10"/>
          </p:nvPr>
        </p:nvSpPr>
        <p:spPr/>
        <p:txBody>
          <a:bodyPr/>
          <a:lstStyle/>
          <a:p>
            <a:fld id="{9BBAE405-9238-4745-AB75-58013C9D9462}" type="slidenum">
              <a:rPr lang="de-DE" smtClean="0"/>
              <a:t>8</a:t>
            </a:fld>
            <a:endParaRPr lang="de-DE" dirty="0"/>
          </a:p>
        </p:txBody>
      </p:sp>
    </p:spTree>
    <p:extLst>
      <p:ext uri="{BB962C8B-B14F-4D97-AF65-F5344CB8AC3E}">
        <p14:creationId xmlns:p14="http://schemas.microsoft.com/office/powerpoint/2010/main" val="39404942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34246B9-1496-47ED-8476-AFCD32BB67BE}"/>
              </a:ext>
            </a:extLst>
          </p:cNvPr>
          <p:cNvSpPr>
            <a:spLocks noGrp="1"/>
          </p:cNvSpPr>
          <p:nvPr>
            <p:ph type="title"/>
          </p:nvPr>
        </p:nvSpPr>
        <p:spPr/>
        <p:txBody>
          <a:bodyPr/>
          <a:lstStyle/>
          <a:p>
            <a:r>
              <a:rPr lang="de-DE" dirty="0"/>
              <a:t>Gesamtansicht</a:t>
            </a:r>
          </a:p>
        </p:txBody>
      </p:sp>
      <p:sp>
        <p:nvSpPr>
          <p:cNvPr id="3" name="Inhaltsplatzhalter 2">
            <a:extLst>
              <a:ext uri="{FF2B5EF4-FFF2-40B4-BE49-F238E27FC236}">
                <a16:creationId xmlns:a16="http://schemas.microsoft.com/office/drawing/2014/main" id="{59FBE0C1-E364-4C3D-9D17-938AD5A40118}"/>
              </a:ext>
            </a:extLst>
          </p:cNvPr>
          <p:cNvSpPr>
            <a:spLocks noGrp="1"/>
          </p:cNvSpPr>
          <p:nvPr>
            <p:ph sz="half" idx="1"/>
          </p:nvPr>
        </p:nvSpPr>
        <p:spPr/>
        <p:txBody>
          <a:bodyPr/>
          <a:lstStyle/>
          <a:p>
            <a:endParaRPr lang="de-DE" dirty="0"/>
          </a:p>
        </p:txBody>
      </p:sp>
      <p:sp>
        <p:nvSpPr>
          <p:cNvPr id="4" name="Foliennummernplatzhalter 3">
            <a:extLst>
              <a:ext uri="{FF2B5EF4-FFF2-40B4-BE49-F238E27FC236}">
                <a16:creationId xmlns:a16="http://schemas.microsoft.com/office/drawing/2014/main" id="{01C9AC5E-8EBE-4380-80CF-72E477AA354D}"/>
              </a:ext>
            </a:extLst>
          </p:cNvPr>
          <p:cNvSpPr>
            <a:spLocks noGrp="1"/>
          </p:cNvSpPr>
          <p:nvPr>
            <p:ph type="sldNum" sz="quarter" idx="10"/>
          </p:nvPr>
        </p:nvSpPr>
        <p:spPr/>
        <p:txBody>
          <a:bodyPr/>
          <a:lstStyle/>
          <a:p>
            <a:fld id="{9BBAE405-9238-4745-AB75-58013C9D9462}" type="slidenum">
              <a:rPr lang="de-DE" smtClean="0"/>
              <a:t>9</a:t>
            </a:fld>
            <a:endParaRPr lang="de-DE" dirty="0"/>
          </a:p>
        </p:txBody>
      </p:sp>
    </p:spTree>
    <p:extLst>
      <p:ext uri="{BB962C8B-B14F-4D97-AF65-F5344CB8AC3E}">
        <p14:creationId xmlns:p14="http://schemas.microsoft.com/office/powerpoint/2010/main" val="1260981916"/>
      </p:ext>
    </p:extLst>
  </p:cSld>
  <p:clrMapOvr>
    <a:masterClrMapping/>
  </p:clrMapOvr>
</p:sld>
</file>

<file path=ppt/theme/theme1.xml><?xml version="1.0" encoding="utf-8"?>
<a:theme xmlns:a="http://schemas.openxmlformats.org/drawingml/2006/main" name="Larissa-Design">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extraClrSchemeLst/>
</a:theme>
</file>

<file path=ppt/theme/theme2.xml><?xml version="1.0" encoding="utf-8"?>
<a:theme xmlns:a="http://schemas.openxmlformats.org/drawingml/2006/main" name="Larissa-Design">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Larissa-Design">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880</Words>
  <Application>Microsoft Office PowerPoint</Application>
  <PresentationFormat>Bildschirmpräsentation (4:3)</PresentationFormat>
  <Paragraphs>211</Paragraphs>
  <Slides>24</Slides>
  <Notes>23</Notes>
  <HiddenSlides>0</HiddenSlides>
  <MMClips>0</MMClips>
  <ScaleCrop>false</ScaleCrop>
  <HeadingPairs>
    <vt:vector size="6" baseType="variant">
      <vt:variant>
        <vt:lpstr>Verwendete Schriftarten</vt:lpstr>
      </vt:variant>
      <vt:variant>
        <vt:i4>3</vt:i4>
      </vt:variant>
      <vt:variant>
        <vt:lpstr>Design</vt:lpstr>
      </vt:variant>
      <vt:variant>
        <vt:i4>1</vt:i4>
      </vt:variant>
      <vt:variant>
        <vt:lpstr>Folientitel</vt:lpstr>
      </vt:variant>
      <vt:variant>
        <vt:i4>24</vt:i4>
      </vt:variant>
    </vt:vector>
  </HeadingPairs>
  <TitlesOfParts>
    <vt:vector size="28" baseType="lpstr">
      <vt:lpstr>Arial</vt:lpstr>
      <vt:lpstr>Calibri</vt:lpstr>
      <vt:lpstr>Verdana</vt:lpstr>
      <vt:lpstr>Larissa-Design</vt:lpstr>
      <vt:lpstr>PowerPoint-Präsentation</vt:lpstr>
      <vt:lpstr>Vorgehen</vt:lpstr>
      <vt:lpstr>Einarbeitung in das Kartenmaterial</vt:lpstr>
      <vt:lpstr>Skizzen </vt:lpstr>
      <vt:lpstr>Skizzen</vt:lpstr>
      <vt:lpstr>Vorgehen</vt:lpstr>
      <vt:lpstr>Kooperatives Arbeiten &amp; Arbeitsteilung</vt:lpstr>
      <vt:lpstr>Modellierung der Bavariathek im Detail</vt:lpstr>
      <vt:lpstr>Gesamtansicht</vt:lpstr>
      <vt:lpstr>Detail: Fenster</vt:lpstr>
      <vt:lpstr>Detail: Fenster</vt:lpstr>
      <vt:lpstr>Detail: Fenster</vt:lpstr>
      <vt:lpstr>Detail: Eingang</vt:lpstr>
      <vt:lpstr>Detail: Eingang</vt:lpstr>
      <vt:lpstr>Detail: Gallerie</vt:lpstr>
      <vt:lpstr>Detail: Gallerie</vt:lpstr>
      <vt:lpstr>Projektraum</vt:lpstr>
      <vt:lpstr>Detail: Gelände</vt:lpstr>
      <vt:lpstr>Detail: Gelände</vt:lpstr>
      <vt:lpstr>Detail: Türrahmen und Fußboden</vt:lpstr>
      <vt:lpstr>Detail: Dach</vt:lpstr>
      <vt:lpstr>Detail: Dach</vt:lpstr>
      <vt:lpstr>Detail: Innenhof</vt:lpstr>
      <vt:lpstr>Lessions Learned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Folie 1</dc:title>
  <dc:creator>Jakob</dc:creator>
  <cp:lastModifiedBy>Jakob</cp:lastModifiedBy>
  <cp:revision>204</cp:revision>
  <dcterms:modified xsi:type="dcterms:W3CDTF">2019-04-22T22:27:17Z</dcterms:modified>
</cp:coreProperties>
</file>